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DCF0"/>
    <a:srgbClr val="8CB4DC"/>
    <a:srgbClr val="00468E"/>
    <a:srgbClr val="008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468E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8CB4DC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C8DCF0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08128"/>
        <c:axId val="73487424"/>
      </c:barChart>
      <c:catAx>
        <c:axId val="31408128"/>
        <c:scaling>
          <c:orientation val="minMax"/>
        </c:scaling>
        <c:delete val="0"/>
        <c:axPos val="b"/>
        <c:majorTickMark val="out"/>
        <c:minorTickMark val="none"/>
        <c:tickLblPos val="nextTo"/>
        <c:crossAx val="73487424"/>
        <c:crosses val="autoZero"/>
        <c:auto val="1"/>
        <c:lblAlgn val="ctr"/>
        <c:lblOffset val="100"/>
        <c:noMultiLvlLbl val="0"/>
      </c:catAx>
      <c:valAx>
        <c:axId val="7348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408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rgbClr val="00468E"/>
              </a:solidFill>
            </c:spPr>
          </c:dPt>
          <c:dPt>
            <c:idx val="1"/>
            <c:bubble3D val="0"/>
            <c:spPr>
              <a:solidFill>
                <a:srgbClr val="8CB4DC"/>
              </a:solidFill>
            </c:spPr>
          </c:dPt>
          <c:dPt>
            <c:idx val="2"/>
            <c:bubble3D val="0"/>
            <c:spPr>
              <a:solidFill>
                <a:srgbClr val="C8DCF0"/>
              </a:solidFill>
            </c:spPr>
          </c:dPt>
          <c:cat>
            <c:strRef>
              <c:f>Plan1!$A$2:$A$5</c:f>
              <c:strCache>
                <c:ptCount val="3"/>
                <c:pt idx="0">
                  <c:v>1º Tri</c:v>
                </c:pt>
                <c:pt idx="1">
                  <c:v>2º Tri</c:v>
                </c:pt>
                <c:pt idx="2">
                  <c:v>3º Tri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45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29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52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26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98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6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99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00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63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05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1999"/>
            <a:ext cx="2395227" cy="62672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BE89-69BB-4F7B-94A5-EF99C53C4C55}" type="datetimeFigureOut">
              <a:rPr lang="pt-BR" smtClean="0"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24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20 anos_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46" y="4581128"/>
            <a:ext cx="5468108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/>
              <a:t>PADRÃO DE SLIDES PARA APRESENTAÇÕES DA EMPRESA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5158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45058"/>
              </p:ext>
            </p:extLst>
          </p:nvPr>
        </p:nvGraphicFramePr>
        <p:xfrm>
          <a:off x="971600" y="1397000"/>
          <a:ext cx="72008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Nível 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Nível 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7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 a passo para criar tabela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200" dirty="0" smtClean="0"/>
              <a:t>1. Inserir</a:t>
            </a:r>
          </a:p>
          <a:p>
            <a:pPr marL="0" indent="355600">
              <a:buNone/>
            </a:pPr>
            <a:r>
              <a:rPr lang="pt-BR" sz="1000" dirty="0" smtClean="0"/>
              <a:t>1.1. Tabela</a:t>
            </a:r>
          </a:p>
          <a:p>
            <a:pPr marL="0" indent="0">
              <a:buNone/>
            </a:pPr>
            <a:r>
              <a:rPr lang="pt-BR" sz="1200" dirty="0" smtClean="0"/>
              <a:t>2. Marcar a Tabela inteira, selecionar a opção Design e fazer os seguintes ajustes: </a:t>
            </a:r>
          </a:p>
          <a:p>
            <a:pPr marL="400050" lvl="1" indent="0">
              <a:buNone/>
            </a:pPr>
            <a:r>
              <a:rPr lang="pt-BR" sz="1000" dirty="0" smtClean="0"/>
              <a:t>2.1. Espessura da Caneta: 1 </a:t>
            </a:r>
            <a:r>
              <a:rPr lang="pt-BR" sz="1000" dirty="0" err="1" smtClean="0"/>
              <a:t>pt</a:t>
            </a:r>
            <a:r>
              <a:rPr lang="pt-BR" sz="1000" dirty="0" smtClean="0"/>
              <a:t>;</a:t>
            </a:r>
          </a:p>
          <a:p>
            <a:pPr marL="400050" lvl="1" indent="0">
              <a:buNone/>
            </a:pPr>
            <a:r>
              <a:rPr lang="pt-BR" sz="1000" dirty="0" smtClean="0"/>
              <a:t>2.2. Cor da Caneta: branco;</a:t>
            </a:r>
          </a:p>
          <a:p>
            <a:pPr marL="400050" lvl="1" indent="0">
              <a:buNone/>
            </a:pPr>
            <a:r>
              <a:rPr lang="pt-BR" sz="1000" dirty="0" smtClean="0"/>
              <a:t>2.3. Bordas: todas as bordas.</a:t>
            </a:r>
          </a:p>
          <a:p>
            <a:pPr marL="0" indent="0">
              <a:buNone/>
            </a:pPr>
            <a:r>
              <a:rPr lang="pt-BR" sz="1200" dirty="0" smtClean="0"/>
              <a:t>3. Marcar as linhas de Nível 1, selecionar a opção Design e fazer os seguintes ajustes:</a:t>
            </a:r>
          </a:p>
          <a:p>
            <a:pPr marL="0" lvl="1" indent="355600">
              <a:buNone/>
            </a:pPr>
            <a:r>
              <a:rPr lang="pt-BR" sz="1000" dirty="0"/>
              <a:t>3</a:t>
            </a:r>
            <a:r>
              <a:rPr lang="pt-BR" sz="1000" dirty="0" smtClean="0"/>
              <a:t>.1. Preenchimento do texto: branco e Negrito;</a:t>
            </a:r>
          </a:p>
          <a:p>
            <a:pPr marL="0" indent="355600">
              <a:buNone/>
            </a:pPr>
            <a:r>
              <a:rPr lang="pt-BR" sz="1000" dirty="0" smtClean="0"/>
              <a:t>3.2. Sombreamento;</a:t>
            </a:r>
          </a:p>
          <a:p>
            <a:pPr marL="0" indent="355600">
              <a:buNone/>
            </a:pPr>
            <a:r>
              <a:rPr lang="pt-BR" sz="1000" dirty="0" smtClean="0"/>
              <a:t>3.3. Mais cores de preenchimento;</a:t>
            </a:r>
          </a:p>
          <a:p>
            <a:pPr marL="0" indent="355600">
              <a:buNone/>
            </a:pPr>
            <a:r>
              <a:rPr lang="pt-BR" sz="1000" dirty="0" smtClean="0"/>
              <a:t>3.4. Personalizar;</a:t>
            </a:r>
          </a:p>
          <a:p>
            <a:pPr marL="0" indent="355600">
              <a:buNone/>
            </a:pPr>
            <a:r>
              <a:rPr lang="pt-BR" sz="1000" dirty="0" smtClean="0"/>
              <a:t>3.5. Vermelho: 0, Verde: 70 e Azul: 142.</a:t>
            </a:r>
          </a:p>
          <a:p>
            <a:pPr marL="0" lvl="0" indent="0">
              <a:buNone/>
            </a:pPr>
            <a:r>
              <a:rPr lang="pt-BR" sz="1200" dirty="0" smtClean="0"/>
              <a:t>4. </a:t>
            </a:r>
            <a:r>
              <a:rPr lang="pt-BR" sz="1200" dirty="0">
                <a:solidFill>
                  <a:prstClr val="black"/>
                </a:solidFill>
              </a:rPr>
              <a:t>Marcar as linhas </a:t>
            </a:r>
            <a:r>
              <a:rPr lang="pt-BR" sz="1200" dirty="0" smtClean="0">
                <a:solidFill>
                  <a:prstClr val="black"/>
                </a:solidFill>
              </a:rPr>
              <a:t>de </a:t>
            </a:r>
            <a:r>
              <a:rPr lang="pt-BR" sz="1200" dirty="0">
                <a:solidFill>
                  <a:prstClr val="black"/>
                </a:solidFill>
              </a:rPr>
              <a:t>Nível </a:t>
            </a:r>
            <a:r>
              <a:rPr lang="pt-BR" sz="1200" dirty="0" smtClean="0">
                <a:solidFill>
                  <a:prstClr val="black"/>
                </a:solidFill>
              </a:rPr>
              <a:t>2, </a:t>
            </a:r>
            <a:r>
              <a:rPr lang="pt-BR" sz="1200" dirty="0">
                <a:solidFill>
                  <a:prstClr val="black"/>
                </a:solidFill>
              </a:rPr>
              <a:t>selecionar a opção Design e fazer os seguintes ajustes:</a:t>
            </a:r>
          </a:p>
          <a:p>
            <a:pPr marL="0" indent="355600">
              <a:buNone/>
            </a:pPr>
            <a:r>
              <a:rPr lang="pt-BR" sz="1000" dirty="0" smtClean="0"/>
              <a:t>4.1. Preenchimento do texto: preto;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4.2. </a:t>
            </a:r>
            <a:r>
              <a:rPr lang="pt-BR" sz="1000" dirty="0">
                <a:solidFill>
                  <a:prstClr val="black"/>
                </a:solidFill>
              </a:rPr>
              <a:t>Sombreamento;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4.3. </a:t>
            </a:r>
            <a:r>
              <a:rPr lang="pt-BR" sz="1000" dirty="0">
                <a:solidFill>
                  <a:prstClr val="black"/>
                </a:solidFill>
              </a:rPr>
              <a:t>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4.4. </a:t>
            </a:r>
            <a:r>
              <a:rPr lang="pt-BR" sz="1000" dirty="0">
                <a:solidFill>
                  <a:prstClr val="black"/>
                </a:solidFill>
              </a:rPr>
              <a:t>Personalizar;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4.5. </a:t>
            </a:r>
            <a:r>
              <a:rPr lang="pt-BR" sz="1000" dirty="0">
                <a:solidFill>
                  <a:prstClr val="black"/>
                </a:solidFill>
              </a:rPr>
              <a:t>Vermelho: </a:t>
            </a:r>
            <a:r>
              <a:rPr lang="pt-BR" sz="1000" dirty="0" smtClean="0">
                <a:solidFill>
                  <a:prstClr val="black"/>
                </a:solidFill>
              </a:rPr>
              <a:t>140, </a:t>
            </a:r>
            <a:r>
              <a:rPr lang="pt-BR" sz="1000" dirty="0">
                <a:solidFill>
                  <a:prstClr val="black"/>
                </a:solidFill>
              </a:rPr>
              <a:t>Verde: </a:t>
            </a:r>
            <a:r>
              <a:rPr lang="pt-BR" sz="1000" dirty="0" smtClean="0">
                <a:solidFill>
                  <a:prstClr val="black"/>
                </a:solidFill>
              </a:rPr>
              <a:t>180 </a:t>
            </a:r>
            <a:r>
              <a:rPr lang="pt-BR" sz="1000" dirty="0">
                <a:solidFill>
                  <a:prstClr val="black"/>
                </a:solidFill>
              </a:rPr>
              <a:t>e Azul: </a:t>
            </a:r>
            <a:r>
              <a:rPr lang="pt-BR" sz="1000" dirty="0" smtClean="0">
                <a:solidFill>
                  <a:prstClr val="black"/>
                </a:solidFill>
              </a:rPr>
              <a:t>220.</a:t>
            </a:r>
          </a:p>
          <a:p>
            <a:pPr marL="0" lvl="0" indent="0">
              <a:buNone/>
            </a:pPr>
            <a:r>
              <a:rPr lang="pt-BR" sz="1200" dirty="0" smtClean="0">
                <a:solidFill>
                  <a:prstClr val="black"/>
                </a:solidFill>
              </a:rPr>
              <a:t>5. Marcar </a:t>
            </a:r>
            <a:r>
              <a:rPr lang="pt-BR" sz="1200" dirty="0">
                <a:solidFill>
                  <a:prstClr val="black"/>
                </a:solidFill>
              </a:rPr>
              <a:t>as linhas de Nível </a:t>
            </a:r>
            <a:r>
              <a:rPr lang="pt-BR" sz="1200" dirty="0" smtClean="0">
                <a:solidFill>
                  <a:prstClr val="black"/>
                </a:solidFill>
              </a:rPr>
              <a:t>3, </a:t>
            </a:r>
            <a:r>
              <a:rPr lang="pt-BR" sz="1200" dirty="0">
                <a:solidFill>
                  <a:prstClr val="black"/>
                </a:solidFill>
              </a:rPr>
              <a:t>selecionar a opção Design e fazer os seguintes ajustes:</a:t>
            </a:r>
          </a:p>
          <a:p>
            <a:pPr marL="0" indent="355600">
              <a:buNone/>
            </a:pPr>
            <a:r>
              <a:rPr lang="pt-BR" sz="1000" dirty="0" smtClean="0"/>
              <a:t>5.1. Preenchimento do texto: preto;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5.2. </a:t>
            </a:r>
            <a:r>
              <a:rPr lang="pt-BR" sz="1000" dirty="0">
                <a:solidFill>
                  <a:prstClr val="black"/>
                </a:solidFill>
              </a:rPr>
              <a:t>Sombreamento;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5.3. </a:t>
            </a:r>
            <a:r>
              <a:rPr lang="pt-BR" sz="1000" dirty="0">
                <a:solidFill>
                  <a:prstClr val="black"/>
                </a:solidFill>
              </a:rPr>
              <a:t>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5.4. </a:t>
            </a:r>
            <a:r>
              <a:rPr lang="pt-BR" sz="1000" dirty="0">
                <a:solidFill>
                  <a:prstClr val="black"/>
                </a:solidFill>
              </a:rPr>
              <a:t>Personalizar;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5.5. </a:t>
            </a:r>
            <a:r>
              <a:rPr lang="pt-BR" sz="1000" dirty="0">
                <a:solidFill>
                  <a:prstClr val="black"/>
                </a:solidFill>
              </a:rPr>
              <a:t>Vermelho: </a:t>
            </a:r>
            <a:r>
              <a:rPr lang="pt-BR" sz="1000" dirty="0" smtClean="0">
                <a:solidFill>
                  <a:prstClr val="black"/>
                </a:solidFill>
              </a:rPr>
              <a:t>200, </a:t>
            </a:r>
            <a:r>
              <a:rPr lang="pt-BR" sz="1000" dirty="0">
                <a:solidFill>
                  <a:prstClr val="black"/>
                </a:solidFill>
              </a:rPr>
              <a:t>Verde: </a:t>
            </a:r>
            <a:r>
              <a:rPr lang="pt-BR" sz="1000" dirty="0" smtClean="0">
                <a:solidFill>
                  <a:prstClr val="black"/>
                </a:solidFill>
              </a:rPr>
              <a:t>220 </a:t>
            </a:r>
            <a:r>
              <a:rPr lang="pt-BR" sz="1000" dirty="0">
                <a:solidFill>
                  <a:prstClr val="black"/>
                </a:solidFill>
              </a:rPr>
              <a:t>e Azul: </a:t>
            </a:r>
            <a:r>
              <a:rPr lang="pt-BR" sz="1000" dirty="0" smtClean="0">
                <a:solidFill>
                  <a:prstClr val="black"/>
                </a:solidFill>
              </a:rPr>
              <a:t>240.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859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(Coluna) </a:t>
            </a:r>
            <a:endParaRPr lang="pt-BR" dirty="0"/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35859224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1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(Pizza) 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7975317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4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 a passo para criar gráficos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200" dirty="0" smtClean="0"/>
              <a:t>1. Inserir</a:t>
            </a:r>
          </a:p>
          <a:p>
            <a:pPr marL="0" indent="355600">
              <a:buNone/>
            </a:pPr>
            <a:r>
              <a:rPr lang="pt-BR" sz="1000" dirty="0" smtClean="0"/>
              <a:t>1.1. Gráfico</a:t>
            </a:r>
          </a:p>
          <a:p>
            <a:pPr marL="0" indent="0">
              <a:buNone/>
            </a:pPr>
            <a:r>
              <a:rPr lang="pt-BR" sz="1200" dirty="0" smtClean="0"/>
              <a:t>2. Duplo clique na caixa que define a cor do item 1 e fazer os seguintes ajustes: </a:t>
            </a:r>
          </a:p>
          <a:p>
            <a:pPr marL="0" lvl="1" indent="355600">
              <a:buNone/>
            </a:pPr>
            <a:r>
              <a:rPr lang="pt-BR" sz="1000" dirty="0" smtClean="0"/>
              <a:t>2.1. Preenchimento;</a:t>
            </a:r>
          </a:p>
          <a:p>
            <a:pPr marL="0" indent="355600">
              <a:buNone/>
            </a:pPr>
            <a:r>
              <a:rPr lang="pt-BR" sz="1000" dirty="0"/>
              <a:t>2</a:t>
            </a:r>
            <a:r>
              <a:rPr lang="pt-BR" sz="1000" dirty="0" smtClean="0"/>
              <a:t>.2. Preenchimento Sólido;</a:t>
            </a:r>
          </a:p>
          <a:p>
            <a:pPr marL="0" indent="355600">
              <a:buNone/>
            </a:pPr>
            <a:r>
              <a:rPr lang="pt-BR" sz="1000" dirty="0" smtClean="0"/>
              <a:t>2.3. Mais cores de preenchimento;</a:t>
            </a:r>
          </a:p>
          <a:p>
            <a:pPr marL="0" indent="355600">
              <a:buNone/>
            </a:pPr>
            <a:r>
              <a:rPr lang="pt-BR" sz="1000" dirty="0" smtClean="0"/>
              <a:t>2.4. Personalizar;</a:t>
            </a:r>
          </a:p>
          <a:p>
            <a:pPr marL="0" indent="355600">
              <a:buNone/>
            </a:pPr>
            <a:r>
              <a:rPr lang="pt-BR" sz="1000" dirty="0" smtClean="0"/>
              <a:t>3.5. Vermelho: 0, Verde: 70 e Azul: 142.</a:t>
            </a:r>
          </a:p>
          <a:p>
            <a:pPr marL="0" lvl="0" indent="0">
              <a:buNone/>
            </a:pPr>
            <a:r>
              <a:rPr lang="pt-BR" sz="1200" dirty="0" smtClean="0"/>
              <a:t>3. </a:t>
            </a:r>
            <a:r>
              <a:rPr lang="pt-BR" sz="1200" dirty="0">
                <a:solidFill>
                  <a:prstClr val="black"/>
                </a:solidFill>
              </a:rPr>
              <a:t>Duplo clique na caixa que define a cor do item </a:t>
            </a:r>
            <a:r>
              <a:rPr lang="pt-BR" sz="1200" dirty="0" smtClean="0">
                <a:solidFill>
                  <a:prstClr val="black"/>
                </a:solidFill>
              </a:rPr>
              <a:t>2 </a:t>
            </a:r>
            <a:r>
              <a:rPr lang="pt-BR" sz="1200" dirty="0">
                <a:solidFill>
                  <a:prstClr val="black"/>
                </a:solidFill>
              </a:rPr>
              <a:t>e fazer os seguintes ajustes: </a:t>
            </a:r>
            <a:endParaRPr lang="pt-BR" sz="800" dirty="0" smtClean="0"/>
          </a:p>
          <a:p>
            <a:pPr marL="0" lvl="1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3.1</a:t>
            </a:r>
            <a:r>
              <a:rPr lang="pt-BR" sz="1000" dirty="0">
                <a:solidFill>
                  <a:prstClr val="black"/>
                </a:solidFill>
              </a:rPr>
              <a:t>.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3.2</a:t>
            </a:r>
            <a:r>
              <a:rPr lang="pt-BR" sz="1000" dirty="0">
                <a:solidFill>
                  <a:prstClr val="black"/>
                </a:solidFill>
              </a:rPr>
              <a:t>. </a:t>
            </a:r>
            <a:r>
              <a:rPr lang="pt-BR" sz="1000" dirty="0" smtClean="0">
                <a:solidFill>
                  <a:prstClr val="black"/>
                </a:solidFill>
              </a:rPr>
              <a:t>Preenchimento Sólido</a:t>
            </a:r>
            <a:r>
              <a:rPr lang="pt-BR" sz="1000" dirty="0">
                <a:solidFill>
                  <a:prstClr val="black"/>
                </a:solidFill>
              </a:rPr>
              <a:t>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3.3</a:t>
            </a:r>
            <a:r>
              <a:rPr lang="pt-BR" sz="1000" dirty="0">
                <a:solidFill>
                  <a:prstClr val="black"/>
                </a:solidFill>
              </a:rPr>
              <a:t>. 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3.4</a:t>
            </a:r>
            <a:r>
              <a:rPr lang="pt-BR" sz="1000" dirty="0">
                <a:solidFill>
                  <a:prstClr val="black"/>
                </a:solidFill>
              </a:rPr>
              <a:t>. Personalizar;</a:t>
            </a:r>
          </a:p>
          <a:p>
            <a:pPr marL="0" lvl="0" indent="355600">
              <a:buNone/>
            </a:pPr>
            <a:r>
              <a:rPr lang="pt-BR" sz="1000" dirty="0">
                <a:solidFill>
                  <a:prstClr val="black"/>
                </a:solidFill>
              </a:rPr>
              <a:t>3</a:t>
            </a:r>
            <a:r>
              <a:rPr lang="pt-BR" sz="1000" dirty="0" smtClean="0">
                <a:solidFill>
                  <a:prstClr val="black"/>
                </a:solidFill>
              </a:rPr>
              <a:t>.5</a:t>
            </a:r>
            <a:r>
              <a:rPr lang="pt-BR" sz="1000" dirty="0">
                <a:solidFill>
                  <a:prstClr val="black"/>
                </a:solidFill>
              </a:rPr>
              <a:t>. Vermelho: 140, Verde: 180 e Azul: 220.</a:t>
            </a:r>
          </a:p>
          <a:p>
            <a:pPr marL="0" lvl="0" indent="0">
              <a:buNone/>
            </a:pPr>
            <a:r>
              <a:rPr lang="pt-BR" sz="1200" dirty="0" smtClean="0">
                <a:solidFill>
                  <a:prstClr val="black"/>
                </a:solidFill>
              </a:rPr>
              <a:t>4. </a:t>
            </a:r>
            <a:r>
              <a:rPr lang="pt-BR" sz="1200" dirty="0">
                <a:solidFill>
                  <a:prstClr val="black"/>
                </a:solidFill>
              </a:rPr>
              <a:t>Duplo clique na caixa que define a cor do item 1 e fazer os seguintes ajustes: </a:t>
            </a:r>
            <a:r>
              <a:rPr lang="pt-BR" sz="1000" dirty="0" smtClean="0">
                <a:solidFill>
                  <a:prstClr val="black"/>
                </a:solidFill>
              </a:rPr>
              <a:t>:</a:t>
            </a:r>
            <a:endParaRPr lang="pt-BR" sz="1000" dirty="0">
              <a:solidFill>
                <a:prstClr val="black"/>
              </a:solidFill>
            </a:endParaRPr>
          </a:p>
          <a:p>
            <a:pPr marL="0" lvl="1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4.1</a:t>
            </a:r>
            <a:r>
              <a:rPr lang="pt-BR" sz="1000" dirty="0">
                <a:solidFill>
                  <a:prstClr val="black"/>
                </a:solidFill>
              </a:rPr>
              <a:t>.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4.2</a:t>
            </a:r>
            <a:r>
              <a:rPr lang="pt-BR" sz="1000" dirty="0">
                <a:solidFill>
                  <a:prstClr val="black"/>
                </a:solidFill>
              </a:rPr>
              <a:t>. Preenchimento Sólido;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4.3</a:t>
            </a:r>
            <a:r>
              <a:rPr lang="pt-BR" sz="1000" dirty="0">
                <a:solidFill>
                  <a:prstClr val="black"/>
                </a:solidFill>
              </a:rPr>
              <a:t>. 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4.4</a:t>
            </a:r>
            <a:r>
              <a:rPr lang="pt-BR" sz="1000" dirty="0">
                <a:solidFill>
                  <a:prstClr val="black"/>
                </a:solidFill>
              </a:rPr>
              <a:t>. Personalizar;</a:t>
            </a:r>
          </a:p>
          <a:p>
            <a:pPr marL="0" lvl="0" indent="355600">
              <a:buNone/>
            </a:pPr>
            <a:r>
              <a:rPr lang="pt-BR" sz="1000" dirty="0">
                <a:solidFill>
                  <a:prstClr val="black"/>
                </a:solidFill>
              </a:rPr>
              <a:t>4</a:t>
            </a:r>
            <a:r>
              <a:rPr lang="pt-BR" sz="1000" dirty="0" smtClean="0">
                <a:solidFill>
                  <a:prstClr val="black"/>
                </a:solidFill>
              </a:rPr>
              <a:t>.5</a:t>
            </a:r>
            <a:r>
              <a:rPr lang="pt-BR" sz="1000" dirty="0">
                <a:solidFill>
                  <a:prstClr val="black"/>
                </a:solidFill>
              </a:rPr>
              <a:t>. Vermelho: 200, Verde: 220 e Azul: 240</a:t>
            </a:r>
            <a:endParaRPr lang="pt-BR" sz="1000" dirty="0" smtClean="0"/>
          </a:p>
        </p:txBody>
      </p:sp>
    </p:spTree>
    <p:extLst>
      <p:ext uri="{BB962C8B-B14F-4D97-AF65-F5344CB8AC3E}">
        <p14:creationId xmlns:p14="http://schemas.microsoft.com/office/powerpoint/2010/main" val="315030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Departamento de Comunicação e Relações </a:t>
            </a:r>
            <a:r>
              <a:rPr lang="pt-BR" smtClean="0"/>
              <a:t>com Investidores, telefone 11 5613-3900.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533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439</Words>
  <Application>Microsoft Office PowerPoint</Application>
  <PresentationFormat>Apresentação na tela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PADRÃO DE SLIDES PARA APRESENTAÇÕES DA EMPRESA</vt:lpstr>
      <vt:lpstr>TABELAS</vt:lpstr>
      <vt:lpstr>Passo a passo para criar tabela  </vt:lpstr>
      <vt:lpstr>GRÁFICOS (Coluna) </vt:lpstr>
      <vt:lpstr>GRÁFICOS (Pizza) </vt:lpstr>
      <vt:lpstr>Passo a passo para criar gráficos  </vt:lpstr>
      <vt:lpstr>Mais informações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Fernandes Bastos</dc:creator>
  <cp:lastModifiedBy>Wesley Fernandes Bastos</cp:lastModifiedBy>
  <cp:revision>24</cp:revision>
  <dcterms:created xsi:type="dcterms:W3CDTF">2015-11-09T13:04:07Z</dcterms:created>
  <dcterms:modified xsi:type="dcterms:W3CDTF">2018-01-03T11:40:44Z</dcterms:modified>
</cp:coreProperties>
</file>