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088" cy="1335088"/>
  <p:notesSz cx="6858000" cy="9144000"/>
  <p:defaultTextStyle>
    <a:defPPr>
      <a:defRPr lang="pt-BR"/>
    </a:defPPr>
    <a:lvl1pPr marL="0" algn="l" defTabSz="27770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1pPr>
    <a:lvl2pPr marL="138852" algn="l" defTabSz="27770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2pPr>
    <a:lvl3pPr marL="277705" algn="l" defTabSz="27770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3pPr>
    <a:lvl4pPr marL="416557" algn="l" defTabSz="27770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4pPr>
    <a:lvl5pPr marL="555409" algn="l" defTabSz="27770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5pPr>
    <a:lvl6pPr marL="694262" algn="l" defTabSz="27770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6pPr>
    <a:lvl7pPr marL="833114" algn="l" defTabSz="27770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7pPr>
    <a:lvl8pPr marL="971966" algn="l" defTabSz="27770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8pPr>
    <a:lvl9pPr marL="1110818" algn="l" defTabSz="27770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636" autoAdjust="0"/>
  </p:normalViewPr>
  <p:slideViewPr>
    <p:cSldViewPr snapToGrid="0">
      <p:cViewPr varScale="1">
        <p:scale>
          <a:sx n="224" d="100"/>
          <a:sy n="224" d="100"/>
        </p:scale>
        <p:origin x="-84" y="-936"/>
      </p:cViewPr>
      <p:guideLst>
        <p:guide orient="horz" pos="421"/>
        <p:guide pos="102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A41F6-910B-4285-BD6E-1DFDAA0073A1}" type="datetimeFigureOut">
              <a:rPr lang="pt-BR" smtClean="0"/>
              <a:t>03/01/2018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F85F2-B5A3-4D2C-83D8-4CBD8C4FEE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4562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665A2-E59A-4AEB-910F-5AD8348C4428}" type="datetimeFigureOut">
              <a:rPr lang="pt-BR" smtClean="0"/>
              <a:t>03/01/2018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-731838" y="685800"/>
            <a:ext cx="8321676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C2540-1AA9-4988-89DC-2FB234083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1583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ORIENTAÇÕES PARA CRIAR A IMAGEM DA ASSINATURA DE E-MAILS E INSERIR NO NOTES</a:t>
            </a:r>
          </a:p>
          <a:p>
            <a:pPr marL="228600" indent="-228600">
              <a:buAutoNum type="arabicPeriod"/>
            </a:pPr>
            <a:r>
              <a:rPr lang="pt-BR" dirty="0" smtClean="0"/>
              <a:t>Salvar o arquivo como imagem (Arquivo &gt; Salvar como &gt; Tipo: Formato GIF &gt; Somente slide atual)</a:t>
            </a:r>
          </a:p>
          <a:p>
            <a:pPr marL="228600" indent="-228600">
              <a:buAutoNum type="arabicPeriod"/>
            </a:pPr>
            <a:r>
              <a:rPr lang="pt-BR" dirty="0" smtClean="0"/>
              <a:t>Inserir no Notes (Mais &gt; Preferências &gt; Assinatura &gt; </a:t>
            </a:r>
            <a:r>
              <a:rPr lang="pt-BR" smtClean="0"/>
              <a:t>Arquivo HTML </a:t>
            </a:r>
            <a:r>
              <a:rPr lang="pt-BR" dirty="0" smtClean="0"/>
              <a:t>ou Imagem &gt; Procurar </a:t>
            </a:r>
            <a:r>
              <a:rPr lang="pt-BR" dirty="0" smtClean="0"/>
              <a:t>&gt; </a:t>
            </a:r>
            <a:r>
              <a:rPr lang="pt-BR" dirty="0" smtClean="0"/>
              <a:t>Tipo: GIF </a:t>
            </a:r>
            <a:r>
              <a:rPr lang="pt-BR" dirty="0" smtClean="0"/>
              <a:t>Imagem </a:t>
            </a:r>
            <a:r>
              <a:rPr lang="pt-BR" smtClean="0"/>
              <a:t>&gt; </a:t>
            </a:r>
            <a:r>
              <a:rPr lang="pt-BR" smtClean="0"/>
              <a:t>Abrir a </a:t>
            </a:r>
            <a:r>
              <a:rPr lang="pt-BR" dirty="0" smtClean="0"/>
              <a:t>imagem </a:t>
            </a:r>
            <a:r>
              <a:rPr lang="pt-BR" smtClean="0"/>
              <a:t>da </a:t>
            </a:r>
            <a:r>
              <a:rPr lang="pt-BR" smtClean="0"/>
              <a:t>assinatura &gt; Ok)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C2540-1AA9-4988-89DC-2FB2340835A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1959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2621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06" y="53467"/>
            <a:ext cx="2916079" cy="222514"/>
          </a:xfrm>
          <a:prstGeom prst="rect">
            <a:avLst/>
          </a:prstGeom>
        </p:spPr>
        <p:txBody>
          <a:bodyPr vert="horz" lIns="27770" tIns="13885" rIns="27770" bIns="13885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06" y="311521"/>
            <a:ext cx="2916079" cy="881096"/>
          </a:xfrm>
          <a:prstGeom prst="rect">
            <a:avLst/>
          </a:prstGeom>
        </p:spPr>
        <p:txBody>
          <a:bodyPr vert="horz" lIns="27770" tIns="13885" rIns="27770" bIns="13885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06" y="1237428"/>
            <a:ext cx="756021" cy="71082"/>
          </a:xfrm>
          <a:prstGeom prst="rect">
            <a:avLst/>
          </a:prstGeom>
        </p:spPr>
        <p:txBody>
          <a:bodyPr vert="horz" lIns="27770" tIns="13885" rIns="27770" bIns="13885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77391-F4F4-4022-AA93-AE9F66477EFD}" type="datetimeFigureOut">
              <a:rPr lang="pt-BR" smtClean="0"/>
              <a:t>03/01/2018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032" y="1237428"/>
            <a:ext cx="1026028" cy="71082"/>
          </a:xfrm>
          <a:prstGeom prst="rect">
            <a:avLst/>
          </a:prstGeom>
        </p:spPr>
        <p:txBody>
          <a:bodyPr vert="horz" lIns="27770" tIns="13885" rIns="27770" bIns="13885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065" y="1237428"/>
            <a:ext cx="756021" cy="71082"/>
          </a:xfrm>
          <a:prstGeom prst="rect">
            <a:avLst/>
          </a:prstGeom>
        </p:spPr>
        <p:txBody>
          <a:bodyPr vert="horz" lIns="27770" tIns="13885" rIns="27770" bIns="13885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BB20D-99D0-4112-ADE7-B036F869C3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5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77705" rtl="0" eaLnBrk="1" latinLnBrk="0" hangingPunct="1">
        <a:spcBef>
          <a:spcPct val="0"/>
        </a:spcBef>
        <a:buNone/>
        <a:defRPr sz="1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4139" indent="-104139" algn="l" defTabSz="277705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25635" indent="-86783" algn="l" defTabSz="277705" rtl="0" eaLnBrk="1" latinLnBrk="0" hangingPunct="1">
        <a:spcBef>
          <a:spcPct val="20000"/>
        </a:spcBef>
        <a:buFont typeface="Arial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347131" indent="-69426" algn="l" defTabSz="277705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85983" indent="-69426" algn="l" defTabSz="277705" rtl="0" eaLnBrk="1" latinLnBrk="0" hangingPunct="1">
        <a:spcBef>
          <a:spcPct val="20000"/>
        </a:spcBef>
        <a:buFont typeface="Arial" pitchFamily="34" charset="0"/>
        <a:buChar char="–"/>
        <a:defRPr sz="500" kern="1200">
          <a:solidFill>
            <a:schemeClr val="tx1"/>
          </a:solidFill>
          <a:latin typeface="+mn-lt"/>
          <a:ea typeface="+mn-ea"/>
          <a:cs typeface="+mn-cs"/>
        </a:defRPr>
      </a:lvl4pPr>
      <a:lvl5pPr marL="624835" indent="-69426" algn="l" defTabSz="277705" rtl="0" eaLnBrk="1" latinLnBrk="0" hangingPunct="1">
        <a:spcBef>
          <a:spcPct val="20000"/>
        </a:spcBef>
        <a:buFont typeface="Arial" pitchFamily="34" charset="0"/>
        <a:buChar char="»"/>
        <a:defRPr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763688" indent="-69426" algn="l" defTabSz="277705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902540" indent="-69426" algn="l" defTabSz="277705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1041392" indent="-69426" algn="l" defTabSz="277705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245" indent="-69426" algn="l" defTabSz="277705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7770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1pPr>
      <a:lvl2pPr marL="138852" algn="l" defTabSz="27770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2pPr>
      <a:lvl3pPr marL="277705" algn="l" defTabSz="27770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3pPr>
      <a:lvl4pPr marL="416557" algn="l" defTabSz="27770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4pPr>
      <a:lvl5pPr marL="555409" algn="l" defTabSz="27770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694262" algn="l" defTabSz="27770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833114" algn="l" defTabSz="27770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971966" algn="l" defTabSz="27770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1110818" algn="l" defTabSz="27770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0" y="20475"/>
            <a:ext cx="2132408" cy="2923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1000" b="1" dirty="0" smtClean="0">
                <a:latin typeface="Arial" pitchFamily="34" charset="0"/>
                <a:cs typeface="Arial" pitchFamily="34" charset="0"/>
              </a:rPr>
              <a:t>Nome</a:t>
            </a:r>
          </a:p>
          <a:p>
            <a:r>
              <a:rPr lang="pt-BR" sz="900" b="1" dirty="0" smtClean="0">
                <a:latin typeface="Arial" pitchFamily="34" charset="0"/>
                <a:cs typeface="Arial" pitchFamily="34" charset="0"/>
              </a:rPr>
              <a:t>Unidade Organizacional</a:t>
            </a:r>
            <a:endParaRPr lang="pt-B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044" y="1091047"/>
            <a:ext cx="2925169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9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nome@emae.com.br </a:t>
            </a:r>
            <a:r>
              <a:rPr lang="pt-BR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9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|</a:t>
            </a:r>
            <a:r>
              <a:rPr lang="pt-BR" sz="900" dirty="0">
                <a:latin typeface="Arial" pitchFamily="34" charset="0"/>
                <a:cs typeface="Arial" pitchFamily="34" charset="0"/>
              </a:rPr>
              <a:t>  </a:t>
            </a:r>
            <a:r>
              <a:rPr lang="pt-BR" sz="9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www.emae.com.br</a:t>
            </a:r>
            <a:r>
              <a:rPr lang="pt-BR" sz="9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0" y="522691"/>
            <a:ext cx="3240088" cy="5616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950" b="1" dirty="0" smtClean="0">
                <a:latin typeface="Arial" pitchFamily="34" charset="0"/>
                <a:cs typeface="Arial" pitchFamily="34" charset="0"/>
              </a:rPr>
              <a:t>EMAE </a:t>
            </a:r>
            <a:r>
              <a:rPr lang="pt-BR" sz="95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pt-BR" sz="950" b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950" b="1" dirty="0" smtClean="0">
                <a:latin typeface="Arial" pitchFamily="34" charset="0"/>
                <a:cs typeface="Arial" pitchFamily="34" charset="0"/>
              </a:rPr>
              <a:t>Empresa Metropolitana de Águas e Energia S.A.</a:t>
            </a:r>
          </a:p>
          <a:p>
            <a:r>
              <a:rPr lang="pt-BR" sz="900" dirty="0" smtClean="0">
                <a:latin typeface="Arial" pitchFamily="34" charset="0"/>
                <a:cs typeface="Arial" pitchFamily="34" charset="0"/>
              </a:rPr>
              <a:t>Av. Nossa Senhora do Sabará, 5.312</a:t>
            </a:r>
          </a:p>
          <a:p>
            <a:r>
              <a:rPr lang="pt-BR" sz="900" dirty="0" smtClean="0">
                <a:latin typeface="Arial" pitchFamily="34" charset="0"/>
                <a:cs typeface="Arial" pitchFamily="34" charset="0"/>
              </a:rPr>
              <a:t>04447-902 – São Paulo – SP – Brasil</a:t>
            </a:r>
          </a:p>
          <a:p>
            <a:r>
              <a:rPr lang="pt-BR" sz="900" dirty="0">
                <a:latin typeface="Arial" pitchFamily="34" charset="0"/>
                <a:cs typeface="Arial" pitchFamily="34" charset="0"/>
              </a:rPr>
              <a:t>Tel.: +55 11 </a:t>
            </a:r>
            <a:r>
              <a:rPr lang="pt-BR" sz="900" dirty="0" err="1" smtClean="0">
                <a:latin typeface="Arial" pitchFamily="34" charset="0"/>
                <a:cs typeface="Arial" pitchFamily="34" charset="0"/>
              </a:rPr>
              <a:t>xxxx-xxxx</a:t>
            </a:r>
            <a:r>
              <a:rPr lang="pt-BR" sz="9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9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957"/>
          <a:stretch/>
        </p:blipFill>
        <p:spPr>
          <a:xfrm>
            <a:off x="1888541" y="25076"/>
            <a:ext cx="47841" cy="411676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896" y="92411"/>
            <a:ext cx="1242021" cy="32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04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102</Words>
  <Application>Microsoft Office PowerPoint</Application>
  <PresentationFormat>Personalizar</PresentationFormat>
  <Paragraphs>11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EMAE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Wesley Fernandes Bastos</dc:creator>
  <cp:lastModifiedBy>Wesley Fernandes Bastos</cp:lastModifiedBy>
  <cp:revision>58</cp:revision>
  <dcterms:created xsi:type="dcterms:W3CDTF">2011-11-03T17:35:27Z</dcterms:created>
  <dcterms:modified xsi:type="dcterms:W3CDTF">2018-01-03T13:56:01Z</dcterms:modified>
</cp:coreProperties>
</file>