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088" cy="1335088"/>
  <p:notesSz cx="6858000" cy="9144000"/>
  <p:defaultTextStyle>
    <a:defPPr>
      <a:defRPr lang="pt-BR"/>
    </a:defPPr>
    <a:lvl1pPr marL="0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3885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77705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416557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555409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69426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833114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971966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110818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36" autoAdjust="0"/>
  </p:normalViewPr>
  <p:slideViewPr>
    <p:cSldViewPr snapToGrid="0">
      <p:cViewPr varScale="1">
        <p:scale>
          <a:sx n="224" d="100"/>
          <a:sy n="224" d="100"/>
        </p:scale>
        <p:origin x="-84" y="-936"/>
      </p:cViewPr>
      <p:guideLst>
        <p:guide orient="horz" pos="421"/>
        <p:guide pos="1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A41F6-910B-4285-BD6E-1DFDAA0073A1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F85F2-B5A3-4D2C-83D8-4CBD8C4FEE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562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665A2-E59A-4AEB-910F-5AD8348C4428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-731838" y="685800"/>
            <a:ext cx="83216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C2540-1AA9-4988-89DC-2FB23408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58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ORIENTAÇÕES PARA CRIAR A IMAGEM DA ASSINATURA DE E-MAILS E INSERIR NO NOTES</a:t>
            </a:r>
          </a:p>
          <a:p>
            <a:pPr marL="228600" indent="-228600">
              <a:buAutoNum type="arabicPeriod"/>
            </a:pPr>
            <a:r>
              <a:rPr lang="pt-BR" dirty="0" smtClean="0"/>
              <a:t>Salvar o arquivo como imagem (Arquivo &gt; Salvar como &gt; Tipo: Formato GIF &gt; Somente slide atual)</a:t>
            </a:r>
          </a:p>
          <a:p>
            <a:pPr marL="228600" indent="-228600">
              <a:buAutoNum type="arabicPeriod"/>
            </a:pPr>
            <a:r>
              <a:rPr lang="pt-BR" dirty="0" smtClean="0"/>
              <a:t>Inserir no Notes (Mais &gt; Preferências &gt; Assinatura &gt; </a:t>
            </a:r>
            <a:r>
              <a:rPr lang="pt-BR" smtClean="0"/>
              <a:t>Arquivo HTML </a:t>
            </a:r>
            <a:r>
              <a:rPr lang="pt-BR" dirty="0" smtClean="0"/>
              <a:t>ou Imagem &gt; Procurar </a:t>
            </a:r>
            <a:r>
              <a:rPr lang="pt-BR" dirty="0" smtClean="0"/>
              <a:t>&gt; </a:t>
            </a:r>
            <a:r>
              <a:rPr lang="pt-BR" dirty="0" smtClean="0"/>
              <a:t>Tipo: GIF </a:t>
            </a:r>
            <a:r>
              <a:rPr lang="pt-BR" dirty="0" smtClean="0"/>
              <a:t>Imagem </a:t>
            </a:r>
            <a:r>
              <a:rPr lang="pt-BR" smtClean="0"/>
              <a:t>&gt; </a:t>
            </a:r>
            <a:r>
              <a:rPr lang="pt-BR" smtClean="0"/>
              <a:t>Abrir a </a:t>
            </a:r>
            <a:r>
              <a:rPr lang="pt-BR" dirty="0" smtClean="0"/>
              <a:t>imagem </a:t>
            </a:r>
            <a:r>
              <a:rPr lang="pt-BR" smtClean="0"/>
              <a:t>da </a:t>
            </a:r>
            <a:r>
              <a:rPr lang="pt-BR" smtClean="0"/>
              <a:t>assinatura &gt; Ok)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C2540-1AA9-4988-89DC-2FB2340835A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95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62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06" y="53467"/>
            <a:ext cx="2916079" cy="222514"/>
          </a:xfrm>
          <a:prstGeom prst="rect">
            <a:avLst/>
          </a:prstGeom>
        </p:spPr>
        <p:txBody>
          <a:bodyPr vert="horz" lIns="27770" tIns="13885" rIns="27770" bIns="13885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06" y="311521"/>
            <a:ext cx="2916079" cy="881096"/>
          </a:xfrm>
          <a:prstGeom prst="rect">
            <a:avLst/>
          </a:prstGeom>
        </p:spPr>
        <p:txBody>
          <a:bodyPr vert="horz" lIns="27770" tIns="13885" rIns="27770" bIns="13885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06" y="1237428"/>
            <a:ext cx="756021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7391-F4F4-4022-AA93-AE9F66477EFD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032" y="1237428"/>
            <a:ext cx="1026028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065" y="1237428"/>
            <a:ext cx="756021" cy="71082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BB20D-99D0-4112-ADE7-B036F869C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5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77705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39" indent="-104139" algn="l" defTabSz="277705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35" indent="-86783" algn="l" defTabSz="277705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31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5983" indent="-69426" algn="l" defTabSz="277705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24835" indent="-69426" algn="l" defTabSz="277705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63688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902540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392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245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5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05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557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09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26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114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71966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818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20475"/>
            <a:ext cx="2132408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Nome</a:t>
            </a:r>
          </a:p>
          <a:p>
            <a:r>
              <a:rPr lang="pt-BR" sz="900" b="1" dirty="0" smtClean="0">
                <a:latin typeface="Arial" pitchFamily="34" charset="0"/>
                <a:cs typeface="Arial" pitchFamily="34" charset="0"/>
              </a:rPr>
              <a:t>Unidade Organizacional</a:t>
            </a:r>
            <a:endParaRPr lang="pt-B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44" y="1091047"/>
            <a:ext cx="292516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9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nome@emae.com.br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9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 </a:t>
            </a:r>
            <a:r>
              <a:rPr lang="pt-BR" sz="9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www.emae.com.br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522691"/>
            <a:ext cx="3240088" cy="561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950" b="1" dirty="0" smtClean="0">
                <a:latin typeface="Arial" pitchFamily="34" charset="0"/>
                <a:cs typeface="Arial" pitchFamily="34" charset="0"/>
              </a:rPr>
              <a:t>EMAE </a:t>
            </a:r>
            <a:r>
              <a:rPr lang="pt-BR" sz="95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pt-BR" sz="95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950" b="1" dirty="0" smtClean="0">
                <a:latin typeface="Arial" pitchFamily="34" charset="0"/>
                <a:cs typeface="Arial" pitchFamily="34" charset="0"/>
              </a:rPr>
              <a:t>Empresa Metropolitana de Águas e Energia S.A.</a:t>
            </a:r>
          </a:p>
          <a:p>
            <a:r>
              <a:rPr lang="pt-BR" sz="900" dirty="0" smtClean="0">
                <a:latin typeface="Arial" pitchFamily="34" charset="0"/>
                <a:cs typeface="Arial" pitchFamily="34" charset="0"/>
              </a:rPr>
              <a:t>Av. Nossa Senhora do Sabará, 5.312</a:t>
            </a:r>
          </a:p>
          <a:p>
            <a:r>
              <a:rPr lang="pt-BR" sz="900" dirty="0" smtClean="0">
                <a:latin typeface="Arial" pitchFamily="34" charset="0"/>
                <a:cs typeface="Arial" pitchFamily="34" charset="0"/>
              </a:rPr>
              <a:t>04447-902 – São Paulo – SP – Brasil</a:t>
            </a:r>
          </a:p>
          <a:p>
            <a:r>
              <a:rPr lang="pt-BR" sz="900" dirty="0">
                <a:latin typeface="Arial" pitchFamily="34" charset="0"/>
                <a:cs typeface="Arial" pitchFamily="34" charset="0"/>
              </a:rPr>
              <a:t>Tel.: +55 11 </a:t>
            </a:r>
            <a:r>
              <a:rPr lang="pt-BR" sz="900" dirty="0" err="1" smtClean="0">
                <a:latin typeface="Arial" pitchFamily="34" charset="0"/>
                <a:cs typeface="Arial" pitchFamily="34" charset="0"/>
              </a:rPr>
              <a:t>xxxx-xxxx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57"/>
          <a:stretch/>
        </p:blipFill>
        <p:spPr>
          <a:xfrm>
            <a:off x="1888541" y="25076"/>
            <a:ext cx="47841" cy="411676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896" y="92411"/>
            <a:ext cx="1242021" cy="32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102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Fernandes Bastos</dc:creator>
  <cp:lastModifiedBy>Wesley Fernandes Bastos</cp:lastModifiedBy>
  <cp:revision>58</cp:revision>
  <dcterms:created xsi:type="dcterms:W3CDTF">2011-11-03T17:35:27Z</dcterms:created>
  <dcterms:modified xsi:type="dcterms:W3CDTF">2018-01-03T13:56:01Z</dcterms:modified>
</cp:coreProperties>
</file>