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537" r:id="rId2"/>
    <p:sldId id="540" r:id="rId3"/>
    <p:sldId id="676" r:id="rId4"/>
  </p:sldIdLst>
  <p:sldSz cx="9144000" cy="6858000" type="screen4x3"/>
  <p:notesSz cx="9928225" cy="67976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99"/>
    <a:srgbClr val="006600"/>
    <a:srgbClr val="00468E"/>
    <a:srgbClr val="8CB4DC"/>
    <a:srgbClr val="333399"/>
    <a:srgbClr val="000066"/>
    <a:srgbClr val="000000"/>
    <a:srgbClr val="CC66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13" autoAdjust="0"/>
    <p:restoredTop sz="94660"/>
  </p:normalViewPr>
  <p:slideViewPr>
    <p:cSldViewPr>
      <p:cViewPr>
        <p:scale>
          <a:sx n="66" d="100"/>
          <a:sy n="66" d="100"/>
        </p:scale>
        <p:origin x="-2898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18" y="-102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D74C9A65-24A0-4043-B9FB-45EEDA96E60B}" type="datetimeFigureOut">
              <a:rPr lang="pt-BR" smtClean="0"/>
              <a:t>06/02/2019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54CB403B-B728-4688-9EDE-93104FEFFE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5735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697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823" y="3228896"/>
            <a:ext cx="794258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697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8D5B3FC-30F7-4FDD-BC2D-E95DCF10BD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8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66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131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507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370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2105" y="1355081"/>
            <a:ext cx="8064352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DO TÍTULO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11560" y="1988493"/>
            <a:ext cx="8064896" cy="4104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71208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268413"/>
            <a:ext cx="4038600" cy="4857750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85775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2105" y="1355081"/>
            <a:ext cx="8064352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703371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031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45034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1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55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756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778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77489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71862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" y="0"/>
            <a:ext cx="9142477" cy="6858000"/>
          </a:xfrm>
          <a:prstGeom prst="rect">
            <a:avLst/>
          </a:prstGeom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2105" y="1355081"/>
            <a:ext cx="8064352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DO TÍTULO MESTRE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23728" y="6497960"/>
            <a:ext cx="4427984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4"/>
            <a:r>
              <a:rPr lang="pt-BR" dirty="0" smtClean="0"/>
              <a:t>Conselho de Administração -  21/06/2017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  <p:sldLayoutId id="2147483650" r:id="rId1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28800" indent="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None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 bwMode="auto">
          <a:xfrm>
            <a:off x="323528" y="1484784"/>
            <a:ext cx="8496944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</a:pPr>
            <a:r>
              <a:rPr lang="pt-BR" sz="7200" b="1" kern="0" dirty="0" smtClean="0"/>
              <a:t>PIRAPORA ENERGIA S.A.</a:t>
            </a:r>
            <a:endParaRPr lang="pt-BR" sz="3600" kern="0" dirty="0" smtClean="0"/>
          </a:p>
          <a:p>
            <a:pPr indent="0" algn="ctr">
              <a:lnSpc>
                <a:spcPct val="100000"/>
              </a:lnSpc>
            </a:pPr>
            <a:r>
              <a:rPr lang="pt-BR" sz="2400" b="1" kern="0" dirty="0" smtClean="0"/>
              <a:t>Mês/Ano</a:t>
            </a:r>
            <a:endParaRPr lang="pt-BR" sz="2400" b="1" kern="0" dirty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461563" y="5704557"/>
            <a:ext cx="8496944" cy="547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endParaRPr lang="pt-BR" sz="1600" kern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08721"/>
            <a:ext cx="8064896" cy="4680520"/>
          </a:xfrm>
        </p:spPr>
        <p:txBody>
          <a:bodyPr/>
          <a:lstStyle/>
          <a:p>
            <a:pPr marL="17100" indent="0" eaLnBrk="1" hangingPunct="1">
              <a:lnSpc>
                <a:spcPct val="100000"/>
              </a:lnSpc>
              <a:spcBef>
                <a:spcPts val="600"/>
              </a:spcBef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Título</a:t>
            </a:r>
          </a:p>
          <a:p>
            <a:pPr marL="360000" eaLnBrk="1" hangingPunct="1">
              <a:lnSpc>
                <a:spcPct val="100000"/>
              </a:lnSpc>
              <a:spcBef>
                <a:spcPts val="600"/>
              </a:spcBef>
              <a:buFontTx/>
              <a:buChar char="•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Texto</a:t>
            </a:r>
          </a:p>
          <a:p>
            <a:pPr marL="17100" indent="0" eaLnBrk="1" hangingPunct="1">
              <a:lnSpc>
                <a:spcPct val="100000"/>
              </a:lnSpc>
              <a:spcBef>
                <a:spcPts val="600"/>
              </a:spcBef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Texto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51520" y="1268760"/>
            <a:ext cx="8640960" cy="4320480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tabLst>
                <a:tab pos="32305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JOÃO DORIA</a:t>
            </a:r>
          </a:p>
          <a:p>
            <a:pPr algn="ctr" eaLnBrk="1" hangingPunct="1">
              <a:tabLst>
                <a:tab pos="3230563" algn="l"/>
              </a:tabLst>
            </a:pPr>
            <a:r>
              <a:rPr lang="pt-BR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Governador do Estado de São Paulo</a:t>
            </a:r>
          </a:p>
          <a:p>
            <a:pPr algn="ctr" eaLnBrk="1" hangingPunct="1">
              <a:tabLst>
                <a:tab pos="3230563" algn="l"/>
              </a:tabLst>
            </a:pPr>
            <a:endParaRPr lang="pt-BR" sz="2000" dirty="0">
              <a:solidFill>
                <a:srgbClr val="000000"/>
              </a:solidFill>
              <a:latin typeface="Arial" pitchFamily="34" charset="0"/>
              <a:cs typeface="Arial" pitchFamily="34" charset="0"/>
              <a:sym typeface="+mn-lt"/>
            </a:endParaRPr>
          </a:p>
          <a:p>
            <a:pPr algn="ctr" eaLnBrk="1" hangingPunct="1">
              <a:tabLst>
                <a:tab pos="32305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MARCOS PENIDO</a:t>
            </a:r>
          </a:p>
          <a:p>
            <a:pPr algn="ctr" eaLnBrk="1" hangingPunct="1">
              <a:tabLst>
                <a:tab pos="3230563" algn="l"/>
              </a:tabLst>
            </a:pPr>
            <a:r>
              <a:rPr lang="pt-BR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Secretario de Estado de Infraestrutura e Meio Ambiente</a:t>
            </a:r>
          </a:p>
          <a:p>
            <a:pPr algn="ctr" eaLnBrk="1" hangingPunct="1">
              <a:tabLst>
                <a:tab pos="3230563" algn="l"/>
              </a:tabLst>
            </a:pPr>
            <a:endParaRPr lang="pt-BR" sz="2000" dirty="0" smtClean="0">
              <a:solidFill>
                <a:srgbClr val="000000"/>
              </a:solidFill>
              <a:latin typeface="Arial" charset="0"/>
              <a:sym typeface="+mn-lt"/>
            </a:endParaRPr>
          </a:p>
          <a:p>
            <a:pPr algn="ctr" eaLnBrk="1" hangingPunct="1">
              <a:tabLst>
                <a:tab pos="3230563" algn="l"/>
              </a:tabLst>
            </a:pPr>
            <a:r>
              <a:rPr lang="pt-BR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NOME</a:t>
            </a:r>
          </a:p>
          <a:p>
            <a:pPr algn="ctr" eaLnBrk="1" hangingPunct="1">
              <a:tabLst>
                <a:tab pos="3230563" algn="l"/>
              </a:tabLst>
            </a:pPr>
            <a:r>
              <a:rPr lang="pt-BR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Presidente </a:t>
            </a:r>
            <a:r>
              <a:rPr lang="pt-BR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da </a:t>
            </a:r>
            <a:r>
              <a:rPr lang="pt-BR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Pirapora Energia S.A.</a:t>
            </a:r>
            <a:endParaRPr lang="pt-BR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  <a:sym typeface="+mn-lt"/>
            </a:endParaRPr>
          </a:p>
          <a:p>
            <a:pPr algn="ctr" eaLnBrk="1" hangingPunct="1">
              <a:tabLst>
                <a:tab pos="3230563" algn="l"/>
              </a:tabLst>
            </a:pPr>
            <a:endParaRPr lang="pt-BR" sz="2000" dirty="0" smtClean="0">
              <a:solidFill>
                <a:srgbClr val="000000"/>
              </a:solidFill>
              <a:latin typeface="Arial" charset="0"/>
              <a:sym typeface="+mn-lt"/>
            </a:endParaRPr>
          </a:p>
          <a:p>
            <a:pPr algn="ctr" eaLnBrk="1" hangingPunct="1">
              <a:tabLst>
                <a:tab pos="32305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NOME</a:t>
            </a:r>
            <a:endParaRPr lang="pt-BR" sz="2000" dirty="0">
              <a:solidFill>
                <a:srgbClr val="000000"/>
              </a:solidFill>
              <a:latin typeface="Arial" pitchFamily="34" charset="0"/>
              <a:cs typeface="Arial" pitchFamily="34" charset="0"/>
              <a:sym typeface="+mn-lt"/>
            </a:endParaRPr>
          </a:p>
          <a:p>
            <a:pPr algn="ctr" eaLnBrk="1" hangingPunct="1">
              <a:tabLst>
                <a:tab pos="3230563" algn="l"/>
              </a:tabLst>
            </a:pPr>
            <a:r>
              <a:rPr lang="pt-BR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Cargo</a:t>
            </a:r>
            <a:endParaRPr lang="pt-BR" dirty="0" smtClean="0">
              <a:solidFill>
                <a:srgbClr val="000000"/>
              </a:solidFill>
              <a:latin typeface="Arial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214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ar design">
  <a:themeElements>
    <a:clrScheme name="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16244</TotalTime>
  <Words>35</Words>
  <Application>Microsoft Office PowerPoint</Application>
  <PresentationFormat>Apresentação na tela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Personalizar design</vt:lpstr>
      <vt:lpstr>Apresentação do PowerPoint</vt:lpstr>
      <vt:lpstr>Apresentação do PowerPoint</vt:lpstr>
      <vt:lpstr>Apresentação do PowerPoint</vt:lpstr>
    </vt:vector>
  </TitlesOfParts>
  <Company>EMAE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GPB</dc:title>
  <dc:creator>MRPC</dc:creator>
  <cp:lastModifiedBy>Mario</cp:lastModifiedBy>
  <cp:revision>1575</cp:revision>
  <cp:lastPrinted>2019-01-29T11:04:48Z</cp:lastPrinted>
  <dcterms:created xsi:type="dcterms:W3CDTF">2004-11-05T10:59:20Z</dcterms:created>
  <dcterms:modified xsi:type="dcterms:W3CDTF">2019-02-06T13:00:00Z</dcterms:modified>
</cp:coreProperties>
</file>