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2.xml" ContentType="application/vnd.openxmlformats-officedocument.presentationml.tags+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5"/>
    <p:sldMasterId id="2147483690" r:id="rId6"/>
    <p:sldMasterId id="2147483702" r:id="rId7"/>
  </p:sldMasterIdLst>
  <p:notesMasterIdLst>
    <p:notesMasterId r:id="rId25"/>
  </p:notesMasterIdLst>
  <p:sldIdLst>
    <p:sldId id="464" r:id="rId8"/>
    <p:sldId id="467" r:id="rId9"/>
    <p:sldId id="450" r:id="rId10"/>
    <p:sldId id="451" r:id="rId11"/>
    <p:sldId id="458" r:id="rId12"/>
    <p:sldId id="461" r:id="rId13"/>
    <p:sldId id="479" r:id="rId14"/>
    <p:sldId id="478" r:id="rId15"/>
    <p:sldId id="477" r:id="rId16"/>
    <p:sldId id="470" r:id="rId17"/>
    <p:sldId id="454" r:id="rId18"/>
    <p:sldId id="428" r:id="rId19"/>
    <p:sldId id="427" r:id="rId20"/>
    <p:sldId id="468" r:id="rId21"/>
    <p:sldId id="469" r:id="rId22"/>
    <p:sldId id="472" r:id="rId23"/>
    <p:sldId id="426" r:id="rId24"/>
  </p:sldIdLst>
  <p:sldSz cx="9144000" cy="6858000" type="screen4x3"/>
  <p:notesSz cx="7315200" cy="9601200"/>
  <p:custDataLst>
    <p:tags r:id="rId26"/>
  </p:custDataLst>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185" userDrawn="1">
          <p15:clr>
            <a:srgbClr val="A4A3A4"/>
          </p15:clr>
        </p15:guide>
        <p15:guide id="2" orient="horz" pos="4065">
          <p15:clr>
            <a:srgbClr val="A4A3A4"/>
          </p15:clr>
        </p15:guide>
        <p15:guide id="3" pos="249" userDrawn="1">
          <p15:clr>
            <a:srgbClr val="A4A3A4"/>
          </p15:clr>
        </p15:guide>
        <p15:guide id="4" pos="22">
          <p15:clr>
            <a:srgbClr val="A4A3A4"/>
          </p15:clr>
        </p15:guide>
        <p15:guide id="5" pos="2806">
          <p15:clr>
            <a:srgbClr val="A4A3A4"/>
          </p15:clr>
        </p15:guide>
        <p15:guide id="6" pos="3024">
          <p15:clr>
            <a:srgbClr val="A4A3A4"/>
          </p15:clr>
        </p15:guide>
        <p15:guide id="7" pos="5586">
          <p15:clr>
            <a:srgbClr val="A4A3A4"/>
          </p15:clr>
        </p15:guide>
        <p15:guide id="8" pos="5366">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ramos" initials="m" lastIdx="21" clrIdx="0"/>
  <p:cmAuthor id="7" name="Franca, Edson S" initials="FES" lastIdx="10" clrIdx="7">
    <p:extLst>
      <p:ext uri="{19B8F6BF-5375-455C-9EA6-DF929625EA0E}">
        <p15:presenceInfo xmlns:p15="http://schemas.microsoft.com/office/powerpoint/2012/main" userId="Franca, Edson S" providerId="None"/>
      </p:ext>
    </p:extLst>
  </p:cmAuthor>
  <p:cmAuthor id="1" name="rsapienza" initials="r" lastIdx="1" clrIdx="1"/>
  <p:cmAuthor id="8" name="Gomes, Mario S F" initials="GMSF" lastIdx="1" clrIdx="8">
    <p:extLst>
      <p:ext uri="{19B8F6BF-5375-455C-9EA6-DF929625EA0E}">
        <p15:presenceInfo xmlns:p15="http://schemas.microsoft.com/office/powerpoint/2012/main" userId="Gomes, Mario S F" providerId="None"/>
      </p:ext>
    </p:extLst>
  </p:cmAuthor>
  <p:cmAuthor id="2" name="Sapienza, Rodrigo" initials="SR" lastIdx="3" clrIdx="2">
    <p:extLst>
      <p:ext uri="{19B8F6BF-5375-455C-9EA6-DF929625EA0E}">
        <p15:presenceInfo xmlns:p15="http://schemas.microsoft.com/office/powerpoint/2012/main" userId="Sapienza, Rodrigo" providerId="None"/>
      </p:ext>
    </p:extLst>
  </p:cmAuthor>
  <p:cmAuthor id="9" name="Hirashima, Ricardo" initials="HR" lastIdx="4" clrIdx="9">
    <p:extLst>
      <p:ext uri="{19B8F6BF-5375-455C-9EA6-DF929625EA0E}">
        <p15:presenceInfo xmlns:p15="http://schemas.microsoft.com/office/powerpoint/2012/main" userId="Hirashima, Ricardo" providerId="None"/>
      </p:ext>
    </p:extLst>
  </p:cmAuthor>
  <p:cmAuthor id="3" name="Ramos, Marcelo R" initials="RMR" lastIdx="8" clrIdx="3">
    <p:extLst>
      <p:ext uri="{19B8F6BF-5375-455C-9EA6-DF929625EA0E}">
        <p15:presenceInfo xmlns:p15="http://schemas.microsoft.com/office/powerpoint/2012/main" userId="Ramos, Marcelo R" providerId="None"/>
      </p:ext>
    </p:extLst>
  </p:cmAuthor>
  <p:cmAuthor id="10" name="Ricken, Samuel V" initials="RSV" lastIdx="14" clrIdx="10">
    <p:extLst>
      <p:ext uri="{19B8F6BF-5375-455C-9EA6-DF929625EA0E}">
        <p15:presenceInfo xmlns:p15="http://schemas.microsoft.com/office/powerpoint/2012/main" userId="S-1-5-21-501763713-287404725-1233803906-54384" providerId="AD"/>
      </p:ext>
    </p:extLst>
  </p:cmAuthor>
  <p:cmAuthor id="4" name="Bidoia, Arlene Z" initials="BAZ" lastIdx="4" clrIdx="4">
    <p:extLst>
      <p:ext uri="{19B8F6BF-5375-455C-9EA6-DF929625EA0E}">
        <p15:presenceInfo xmlns:p15="http://schemas.microsoft.com/office/powerpoint/2012/main" userId="Bidoia, Arlene Z" providerId="None"/>
      </p:ext>
    </p:extLst>
  </p:cmAuthor>
  <p:cmAuthor id="11" name="Palharim, Rosane" initials="PR" lastIdx="23" clrIdx="11">
    <p:extLst>
      <p:ext uri="{19B8F6BF-5375-455C-9EA6-DF929625EA0E}">
        <p15:presenceInfo xmlns:p15="http://schemas.microsoft.com/office/powerpoint/2012/main" userId="S-1-5-21-501763713-287404725-1233803906-4291" providerId="AD"/>
      </p:ext>
    </p:extLst>
  </p:cmAuthor>
  <p:cmAuthor id="5" name="Komukai, Marcelle M" initials="KMM" lastIdx="30" clrIdx="5">
    <p:extLst>
      <p:ext uri="{19B8F6BF-5375-455C-9EA6-DF929625EA0E}">
        <p15:presenceInfo xmlns:p15="http://schemas.microsoft.com/office/powerpoint/2012/main" userId="Komukai, Marcelle M" providerId="None"/>
      </p:ext>
    </p:extLst>
  </p:cmAuthor>
  <p:cmAuthor id="6" name="Pere, Alyster S" initials="PAS" lastIdx="10" clrIdx="6">
    <p:extLst>
      <p:ext uri="{19B8F6BF-5375-455C-9EA6-DF929625EA0E}">
        <p15:presenceInfo xmlns:p15="http://schemas.microsoft.com/office/powerpoint/2012/main" userId="Pere, Alyster 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8D"/>
    <a:srgbClr val="009A44"/>
    <a:srgbClr val="4A0A68"/>
    <a:srgbClr val="8E258D"/>
    <a:srgbClr val="BC204B"/>
    <a:srgbClr val="460A68"/>
    <a:srgbClr val="B5BF88"/>
    <a:srgbClr val="747678"/>
    <a:srgbClr val="B390BB"/>
    <a:srgbClr val="DADF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34" autoAdjust="0"/>
  </p:normalViewPr>
  <p:slideViewPr>
    <p:cSldViewPr snapToGrid="0" showGuides="1">
      <p:cViewPr varScale="1">
        <p:scale>
          <a:sx n="74" d="100"/>
          <a:sy n="74" d="100"/>
        </p:scale>
        <p:origin x="1290" y="72"/>
      </p:cViewPr>
      <p:guideLst>
        <p:guide orient="horz" pos="1185"/>
        <p:guide orient="horz" pos="4065"/>
        <p:guide pos="249"/>
        <p:guide pos="22"/>
        <p:guide pos="2806"/>
        <p:guide pos="3024"/>
        <p:guide pos="5586"/>
        <p:guide pos="5366"/>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51" d="100"/>
          <a:sy n="51" d="100"/>
        </p:scale>
        <p:origin x="2934"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commentAuthors" Target="commentAuthors.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4604" tIns="47303" rIns="94604" bIns="47303" numCol="1" anchor="t" anchorCtr="0" compatLnSpc="1">
            <a:prstTxWarp prst="textNoShape">
              <a:avLst/>
            </a:prstTxWarp>
          </a:bodyPr>
          <a:lstStyle>
            <a:lvl1pPr>
              <a:defRPr sz="1300"/>
            </a:lvl1pPr>
          </a:lstStyle>
          <a:p>
            <a:endParaRPr lang="en-GB" dirty="0"/>
          </a:p>
        </p:txBody>
      </p:sp>
      <p:sp>
        <p:nvSpPr>
          <p:cNvPr id="3075" name="Rectangle 3"/>
          <p:cNvSpPr>
            <a:spLocks noGrp="1" noChangeArrowheads="1"/>
          </p:cNvSpPr>
          <p:nvPr>
            <p:ph type="dt" idx="1"/>
          </p:nvPr>
        </p:nvSpPr>
        <p:spPr bwMode="auto">
          <a:xfrm>
            <a:off x="4143588" y="0"/>
            <a:ext cx="3169920" cy="480060"/>
          </a:xfrm>
          <a:prstGeom prst="rect">
            <a:avLst/>
          </a:prstGeom>
          <a:noFill/>
          <a:ln w="9525">
            <a:noFill/>
            <a:miter lim="800000"/>
            <a:headEnd/>
            <a:tailEnd/>
          </a:ln>
          <a:effectLst/>
        </p:spPr>
        <p:txBody>
          <a:bodyPr vert="horz" wrap="square" lIns="94604" tIns="47303" rIns="94604" bIns="47303" numCol="1" anchor="t" anchorCtr="0" compatLnSpc="1">
            <a:prstTxWarp prst="textNoShape">
              <a:avLst/>
            </a:prstTxWarp>
          </a:bodyPr>
          <a:lstStyle>
            <a:lvl1pPr algn="r">
              <a:defRPr sz="1300"/>
            </a:lvl1pPr>
          </a:lstStyle>
          <a:p>
            <a:endParaRPr lang="en-GB" dirty="0"/>
          </a:p>
        </p:txBody>
      </p:sp>
      <p:sp>
        <p:nvSpPr>
          <p:cNvPr id="307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31520" y="4560574"/>
            <a:ext cx="5852160" cy="4320540"/>
          </a:xfrm>
          <a:prstGeom prst="rect">
            <a:avLst/>
          </a:prstGeom>
          <a:noFill/>
          <a:ln w="9525">
            <a:noFill/>
            <a:miter lim="800000"/>
            <a:headEnd/>
            <a:tailEnd/>
          </a:ln>
          <a:effectLst/>
        </p:spPr>
        <p:txBody>
          <a:bodyPr vert="horz" wrap="square" lIns="94604" tIns="47303" rIns="94604" bIns="47303"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78"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4604" tIns="47303" rIns="94604" bIns="47303" numCol="1" anchor="b" anchorCtr="0" compatLnSpc="1">
            <a:prstTxWarp prst="textNoShape">
              <a:avLst/>
            </a:prstTxWarp>
          </a:bodyPr>
          <a:lstStyle>
            <a:lvl1pPr>
              <a:defRPr sz="1300"/>
            </a:lvl1pPr>
          </a:lstStyle>
          <a:p>
            <a:endParaRPr lang="en-GB" dirty="0"/>
          </a:p>
        </p:txBody>
      </p:sp>
      <p:sp>
        <p:nvSpPr>
          <p:cNvPr id="3079" name="Rectangle 7"/>
          <p:cNvSpPr>
            <a:spLocks noGrp="1" noChangeArrowheads="1"/>
          </p:cNvSpPr>
          <p:nvPr>
            <p:ph type="sldNum" sz="quarter" idx="5"/>
          </p:nvPr>
        </p:nvSpPr>
        <p:spPr bwMode="auto">
          <a:xfrm>
            <a:off x="4143588" y="9119474"/>
            <a:ext cx="3169920" cy="480060"/>
          </a:xfrm>
          <a:prstGeom prst="rect">
            <a:avLst/>
          </a:prstGeom>
          <a:noFill/>
          <a:ln w="9525">
            <a:noFill/>
            <a:miter lim="800000"/>
            <a:headEnd/>
            <a:tailEnd/>
          </a:ln>
          <a:effectLst/>
        </p:spPr>
        <p:txBody>
          <a:bodyPr vert="horz" wrap="square" lIns="94604" tIns="47303" rIns="94604" bIns="47303" numCol="1" anchor="b" anchorCtr="0" compatLnSpc="1">
            <a:prstTxWarp prst="textNoShape">
              <a:avLst/>
            </a:prstTxWarp>
          </a:bodyPr>
          <a:lstStyle>
            <a:lvl1pPr algn="r">
              <a:defRPr sz="1300"/>
            </a:lvl1pPr>
          </a:lstStyle>
          <a:p>
            <a:fld id="{CE25E89C-3755-4ED1-B3E3-D6ED53597C15}" type="slidenum">
              <a:rPr lang="en-GB"/>
              <a:pPr/>
              <a:t>‹#›</a:t>
            </a:fld>
            <a:endParaRPr lang="en-GB" dirty="0"/>
          </a:p>
        </p:txBody>
      </p:sp>
    </p:spTree>
    <p:extLst>
      <p:ext uri="{BB962C8B-B14F-4D97-AF65-F5344CB8AC3E}">
        <p14:creationId xmlns:p14="http://schemas.microsoft.com/office/powerpoint/2010/main" val="8285240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4</a:t>
            </a:fld>
            <a:endParaRPr lang="en-GB" dirty="0"/>
          </a:p>
        </p:txBody>
      </p:sp>
    </p:spTree>
    <p:extLst>
      <p:ext uri="{BB962C8B-B14F-4D97-AF65-F5344CB8AC3E}">
        <p14:creationId xmlns:p14="http://schemas.microsoft.com/office/powerpoint/2010/main" val="1498697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5</a:t>
            </a:fld>
            <a:endParaRPr lang="en-GB" dirty="0"/>
          </a:p>
        </p:txBody>
      </p:sp>
    </p:spTree>
    <p:extLst>
      <p:ext uri="{BB962C8B-B14F-4D97-AF65-F5344CB8AC3E}">
        <p14:creationId xmlns:p14="http://schemas.microsoft.com/office/powerpoint/2010/main" val="2198244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6</a:t>
            </a:fld>
            <a:endParaRPr lang="en-GB" dirty="0"/>
          </a:p>
        </p:txBody>
      </p:sp>
    </p:spTree>
    <p:extLst>
      <p:ext uri="{BB962C8B-B14F-4D97-AF65-F5344CB8AC3E}">
        <p14:creationId xmlns:p14="http://schemas.microsoft.com/office/powerpoint/2010/main" val="1955231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7</a:t>
            </a:fld>
            <a:endParaRPr lang="en-GB" dirty="0"/>
          </a:p>
        </p:txBody>
      </p:sp>
    </p:spTree>
    <p:extLst>
      <p:ext uri="{BB962C8B-B14F-4D97-AF65-F5344CB8AC3E}">
        <p14:creationId xmlns:p14="http://schemas.microsoft.com/office/powerpoint/2010/main" val="3015982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8</a:t>
            </a:fld>
            <a:endParaRPr lang="en-GB" dirty="0"/>
          </a:p>
        </p:txBody>
      </p:sp>
    </p:spTree>
    <p:extLst>
      <p:ext uri="{BB962C8B-B14F-4D97-AF65-F5344CB8AC3E}">
        <p14:creationId xmlns:p14="http://schemas.microsoft.com/office/powerpoint/2010/main" val="209022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9</a:t>
            </a:fld>
            <a:endParaRPr lang="en-GB" dirty="0"/>
          </a:p>
        </p:txBody>
      </p:sp>
    </p:spTree>
    <p:extLst>
      <p:ext uri="{BB962C8B-B14F-4D97-AF65-F5344CB8AC3E}">
        <p14:creationId xmlns:p14="http://schemas.microsoft.com/office/powerpoint/2010/main" val="2313974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E25E89C-3755-4ED1-B3E3-D6ED53597C15}" type="slidenum">
              <a:rPr lang="en-GB" smtClean="0"/>
              <a:pPr/>
              <a:t>10</a:t>
            </a:fld>
            <a:endParaRPr lang="en-GB" dirty="0"/>
          </a:p>
        </p:txBody>
      </p:sp>
    </p:spTree>
    <p:extLst>
      <p:ext uri="{BB962C8B-B14F-4D97-AF65-F5344CB8AC3E}">
        <p14:creationId xmlns:p14="http://schemas.microsoft.com/office/powerpoint/2010/main" val="3726646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dirty="0" smtClean="0">
              <a:latin typeface="Arial" panose="020B0604020202020204" pitchFamily="34" charset="0"/>
              <a:cs typeface="Arial" panose="020B0604020202020204" pitchFamily="34" charset="0"/>
            </a:endParaRP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8A6AE83-AF4D-4A6A-8EB4-435B7E8200A9}" type="slidenum">
              <a:rPr lang="en-GB" altLang="pt-BR" smtClean="0"/>
              <a:pPr/>
              <a:t>11</a:t>
            </a:fld>
            <a:endParaRPr lang="en-GB" altLang="pt-BR" dirty="0" smtClean="0"/>
          </a:p>
        </p:txBody>
      </p:sp>
    </p:spTree>
    <p:extLst>
      <p:ext uri="{BB962C8B-B14F-4D97-AF65-F5344CB8AC3E}">
        <p14:creationId xmlns:p14="http://schemas.microsoft.com/office/powerpoint/2010/main" val="31373896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858000"/>
          </a:xfrm>
          <a:prstGeom prst="rect">
            <a:avLst/>
          </a:prstGeom>
          <a:solidFill>
            <a:schemeClr val="bg1">
              <a:lumMod val="85000"/>
            </a:schemeClr>
          </a:solidFill>
        </p:spPr>
        <p:txBody>
          <a:bodyPr vert="horz"/>
          <a:lstStyle>
            <a:lvl1pPr>
              <a:defRPr>
                <a:latin typeface="Univers for KPMG Light"/>
                <a:cs typeface="Univers for KPMG Light"/>
              </a:defRPr>
            </a:lvl1pPr>
          </a:lstStyle>
          <a:p>
            <a:r>
              <a:rPr lang="en-US" dirty="0" smtClean="0"/>
              <a:t>Click icon to add picture</a:t>
            </a:r>
            <a:endParaRPr lang="en-US" dirty="0"/>
          </a:p>
        </p:txBody>
      </p:sp>
      <p:sp>
        <p:nvSpPr>
          <p:cNvPr id="2" name="Title 1"/>
          <p:cNvSpPr>
            <a:spLocks noGrp="1"/>
          </p:cNvSpPr>
          <p:nvPr>
            <p:ph type="title"/>
          </p:nvPr>
        </p:nvSpPr>
        <p:spPr>
          <a:xfrm>
            <a:off x="762000" y="1337703"/>
            <a:ext cx="6192982" cy="3703320"/>
          </a:xfrm>
        </p:spPr>
        <p:txBody>
          <a:bodyPr anchor="t" anchorCtr="0"/>
          <a:lstStyle>
            <a:lvl1pPr>
              <a:lnSpc>
                <a:spcPct val="70000"/>
              </a:lnSpc>
              <a:defRPr sz="9706" b="0" i="0">
                <a:solidFill>
                  <a:srgbClr val="FFFFFF"/>
                </a:solidFill>
                <a:latin typeface="KPMG Extralight" panose="020B0303030202040204" pitchFamily="34" charset="0"/>
                <a:cs typeface="KPMG Extralight" panose="020B0303030202040204" pitchFamily="34" charset="0"/>
              </a:defRPr>
            </a:lvl1pPr>
          </a:lstStyle>
          <a:p>
            <a:r>
              <a:rPr lang="en-US" smtClean="0"/>
              <a:t>Click to edit Master title style</a:t>
            </a:r>
            <a:endParaRPr lang="en-US" dirty="0"/>
          </a:p>
        </p:txBody>
      </p:sp>
      <p:pic>
        <p:nvPicPr>
          <p:cNvPr id="5" name="Picture 4" descr="KPMG_NoCP_white_US_283_6780.eps"/>
          <p:cNvPicPr>
            <a:picLocks noChangeAspect="1"/>
          </p:cNvPicPr>
          <p:nvPr userDrawn="1"/>
        </p:nvPicPr>
        <p:blipFill rotWithShape="1">
          <a:blip r:embed="rId2" cstate="email">
            <a:extLst>
              <a:ext uri="{28A0092B-C50C-407E-A947-70E740481C1C}">
                <a14:useLocalDpi xmlns:a14="http://schemas.microsoft.com/office/drawing/2010/main"/>
              </a:ext>
            </a:extLst>
          </a:blip>
          <a:srcRect l="7816" t="22176" r="7816" b="22176"/>
          <a:stretch/>
        </p:blipFill>
        <p:spPr>
          <a:xfrm>
            <a:off x="830812" y="612639"/>
            <a:ext cx="979460" cy="463126"/>
          </a:xfrm>
          <a:prstGeom prst="rect">
            <a:avLst/>
          </a:prstGeom>
        </p:spPr>
      </p:pic>
      <p:sp>
        <p:nvSpPr>
          <p:cNvPr id="7" name="Text Placeholder 6"/>
          <p:cNvSpPr>
            <a:spLocks noGrp="1"/>
          </p:cNvSpPr>
          <p:nvPr>
            <p:ph type="body" sz="quarter" idx="11"/>
          </p:nvPr>
        </p:nvSpPr>
        <p:spPr>
          <a:xfrm>
            <a:off x="762000" y="4773706"/>
            <a:ext cx="6165273" cy="672353"/>
          </a:xfrm>
          <a:prstGeom prst="rect">
            <a:avLst/>
          </a:prstGeom>
        </p:spPr>
        <p:txBody>
          <a:bodyPr vert="horz"/>
          <a:lstStyle>
            <a:lvl1pPr>
              <a:spcBef>
                <a:spcPts val="247"/>
              </a:spcBef>
              <a:spcAft>
                <a:spcPts val="0"/>
              </a:spcAft>
              <a:defRPr sz="971">
                <a:solidFill>
                  <a:srgbClr val="FFFFFF"/>
                </a:solidFill>
                <a:latin typeface="Univers for KPMG Light"/>
                <a:cs typeface="Univers for KPMG Light"/>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p:txBody>
      </p:sp>
    </p:spTree>
    <p:extLst>
      <p:ext uri="{BB962C8B-B14F-4D97-AF65-F5344CB8AC3E}">
        <p14:creationId xmlns:p14="http://schemas.microsoft.com/office/powerpoint/2010/main" val="4289971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 CHAR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Chart Placeholder 4"/>
          <p:cNvSpPr>
            <a:spLocks noGrp="1"/>
          </p:cNvSpPr>
          <p:nvPr>
            <p:ph type="chart" sz="quarter" idx="12"/>
          </p:nvPr>
        </p:nvSpPr>
        <p:spPr>
          <a:xfrm>
            <a:off x="762000" y="1942820"/>
            <a:ext cx="2355273" cy="1882588"/>
          </a:xfrm>
          <a:prstGeom prst="rect">
            <a:avLst/>
          </a:prstGeom>
        </p:spPr>
        <p:txBody>
          <a:bodyPr/>
          <a:lstStyle>
            <a:lvl1pPr>
              <a:defRPr>
                <a:latin typeface="Univers for KPMG Light"/>
                <a:cs typeface="Univers for KPMG Light"/>
              </a:defRPr>
            </a:lvl1pPr>
          </a:lstStyle>
          <a:p>
            <a:r>
              <a:rPr lang="en-US" dirty="0" smtClean="0"/>
              <a:t>Click icon to add chart</a:t>
            </a:r>
            <a:endParaRPr lang="en-US" dirty="0"/>
          </a:p>
        </p:txBody>
      </p:sp>
      <p:sp>
        <p:nvSpPr>
          <p:cNvPr id="10" name="Chart Placeholder 4"/>
          <p:cNvSpPr>
            <a:spLocks noGrp="1"/>
          </p:cNvSpPr>
          <p:nvPr>
            <p:ph type="chart" sz="quarter" idx="13"/>
          </p:nvPr>
        </p:nvSpPr>
        <p:spPr>
          <a:xfrm>
            <a:off x="3403687" y="1942820"/>
            <a:ext cx="2352502" cy="1882588"/>
          </a:xfrm>
          <a:prstGeom prst="rect">
            <a:avLst/>
          </a:prstGeom>
        </p:spPr>
        <p:txBody>
          <a:bodyPr/>
          <a:lstStyle>
            <a:lvl1pPr>
              <a:defRPr>
                <a:latin typeface="Univers for KPMG Light"/>
                <a:cs typeface="Univers for KPMG Light"/>
              </a:defRPr>
            </a:lvl1pPr>
          </a:lstStyle>
          <a:p>
            <a:r>
              <a:rPr lang="en-US" dirty="0" smtClean="0"/>
              <a:t>Click icon to add chart</a:t>
            </a:r>
            <a:endParaRPr lang="en-US" dirty="0"/>
          </a:p>
        </p:txBody>
      </p:sp>
      <p:sp>
        <p:nvSpPr>
          <p:cNvPr id="12" name="Chart Placeholder 4"/>
          <p:cNvSpPr>
            <a:spLocks noGrp="1"/>
          </p:cNvSpPr>
          <p:nvPr>
            <p:ph type="chart" sz="quarter" idx="14"/>
          </p:nvPr>
        </p:nvSpPr>
        <p:spPr>
          <a:xfrm>
            <a:off x="6042603" y="1942820"/>
            <a:ext cx="2355273" cy="1882588"/>
          </a:xfrm>
          <a:prstGeom prst="rect">
            <a:avLst/>
          </a:prstGeom>
        </p:spPr>
        <p:txBody>
          <a:bodyPr/>
          <a:lstStyle>
            <a:lvl1pPr>
              <a:defRPr>
                <a:latin typeface="Univers for KPMG Light"/>
                <a:cs typeface="Univers for KPMG Light"/>
              </a:defRPr>
            </a:lvl1pPr>
          </a:lstStyle>
          <a:p>
            <a:r>
              <a:rPr lang="en-US" dirty="0" smtClean="0"/>
              <a:t>Click icon to add chart</a:t>
            </a:r>
            <a:endParaRPr lang="en-US" dirty="0"/>
          </a:p>
        </p:txBody>
      </p:sp>
      <p:sp>
        <p:nvSpPr>
          <p:cNvPr id="9" name="Text Placeholder 7"/>
          <p:cNvSpPr>
            <a:spLocks noGrp="1"/>
          </p:cNvSpPr>
          <p:nvPr>
            <p:ph type="body" sz="quarter" idx="15"/>
          </p:nvPr>
        </p:nvSpPr>
        <p:spPr>
          <a:xfrm>
            <a:off x="762000" y="4034117"/>
            <a:ext cx="2355273" cy="1949824"/>
          </a:xfrm>
          <a:prstGeom prst="rect">
            <a:avLst/>
          </a:prstGeom>
        </p:spPr>
        <p:txBody>
          <a:bodyPr vert="horz" lIns="0" tIns="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vl5pPr>
              <a:defRPr>
                <a:latin typeface="Univers for KPMG Light"/>
                <a:cs typeface="Univers for KPMG 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ext Placeholder 7"/>
          <p:cNvSpPr>
            <a:spLocks noGrp="1"/>
          </p:cNvSpPr>
          <p:nvPr>
            <p:ph type="body" sz="quarter" idx="16"/>
          </p:nvPr>
        </p:nvSpPr>
        <p:spPr>
          <a:xfrm>
            <a:off x="3403687" y="4034117"/>
            <a:ext cx="2352502" cy="1949824"/>
          </a:xfrm>
          <a:prstGeom prst="rect">
            <a:avLst/>
          </a:prstGeom>
        </p:spPr>
        <p:txBody>
          <a:bodyPr vert="horz" lIns="0" tIns="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vl5pPr>
              <a:defRPr>
                <a:latin typeface="Univers for KPMG Light"/>
                <a:cs typeface="Univers for KPMG 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Text Placeholder 7"/>
          <p:cNvSpPr>
            <a:spLocks noGrp="1"/>
          </p:cNvSpPr>
          <p:nvPr>
            <p:ph type="body" sz="quarter" idx="17"/>
          </p:nvPr>
        </p:nvSpPr>
        <p:spPr>
          <a:xfrm>
            <a:off x="6042603" y="4034117"/>
            <a:ext cx="2355273" cy="1949824"/>
          </a:xfrm>
          <a:prstGeom prst="rect">
            <a:avLst/>
          </a:prstGeom>
        </p:spPr>
        <p:txBody>
          <a:bodyPr vert="horz" lIns="0" tIns="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vl5pPr>
              <a:defRPr>
                <a:latin typeface="Univers for KPMG Light"/>
                <a:cs typeface="Univers for KPMG 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837650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0" name="Picture Placeholder 5"/>
          <p:cNvSpPr>
            <a:spLocks noGrp="1"/>
          </p:cNvSpPr>
          <p:nvPr>
            <p:ph type="pic" sz="quarter" idx="11"/>
          </p:nvPr>
        </p:nvSpPr>
        <p:spPr>
          <a:xfrm>
            <a:off x="762000" y="1344706"/>
            <a:ext cx="7635875" cy="4639235"/>
          </a:xfrm>
          <a:prstGeom prst="rect">
            <a:avLst/>
          </a:prstGeom>
        </p:spPr>
        <p:txBody>
          <a:bodyPr/>
          <a:lstStyle>
            <a:lvl1pPr>
              <a:defRPr>
                <a:latin typeface="Univers for KPMG Light"/>
                <a:cs typeface="Univers for KPMG Light"/>
              </a:defRPr>
            </a:lvl1pPr>
          </a:lstStyle>
          <a:p>
            <a:r>
              <a:rPr lang="en-US" dirty="0" smtClean="0"/>
              <a:t>Click icon to add picture</a:t>
            </a:r>
            <a:endParaRPr lang="en-US" dirty="0"/>
          </a:p>
        </p:txBody>
      </p:sp>
    </p:spTree>
    <p:extLst>
      <p:ext uri="{BB962C8B-B14F-4D97-AF65-F5344CB8AC3E}">
        <p14:creationId xmlns:p14="http://schemas.microsoft.com/office/powerpoint/2010/main" val="4140929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13855" y="0"/>
            <a:ext cx="9144000" cy="6858000"/>
          </a:xfrm>
          <a:prstGeom prst="rect">
            <a:avLst/>
          </a:prstGeom>
        </p:spPr>
        <p:txBody>
          <a:bodyPr vert="horz"/>
          <a:lstStyle>
            <a:lvl1pPr>
              <a:defRPr>
                <a:latin typeface="Univers for KPMG Light"/>
                <a:cs typeface="Univers for KPMG Light"/>
              </a:defRPr>
            </a:lvl1pPr>
          </a:lstStyle>
          <a:p>
            <a:r>
              <a:rPr lang="en-US" dirty="0" smtClean="0"/>
              <a:t>Click icon to add picture</a:t>
            </a:r>
            <a:endParaRPr lang="en-US" dirty="0"/>
          </a:p>
        </p:txBody>
      </p:sp>
      <p:sp>
        <p:nvSpPr>
          <p:cNvPr id="9" name="Shape 8"/>
          <p:cNvSpPr txBox="1">
            <a:spLocks/>
          </p:cNvSpPr>
          <p:nvPr userDrawn="1"/>
        </p:nvSpPr>
        <p:spPr>
          <a:xfrm>
            <a:off x="6583680" y="6377939"/>
            <a:ext cx="2103121" cy="112060"/>
          </a:xfrm>
          <a:prstGeom prst="rect">
            <a:avLst/>
          </a:prstGeom>
        </p:spPr>
        <p:txBody>
          <a:bodyPr/>
          <a:lstStyle>
            <a:defPPr>
              <a:defRPr lang="en-US"/>
            </a:defPPr>
            <a:lvl1pPr marL="0" algn="l" defTabSz="457200" rtl="0" eaLnBrk="1" latinLnBrk="0" hangingPunct="1">
              <a:defRPr sz="1000" kern="1200">
                <a:solidFill>
                  <a:srgbClr val="0061A8"/>
                </a:solidFill>
                <a:latin typeface="Univers LT Std 55 Roman"/>
                <a:ea typeface="Univers LT Std 55 Roman"/>
                <a:cs typeface="Univers LT Std 55 Roman"/>
                <a:sym typeface="Univers LT Std 55 Roman"/>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US" sz="882" smtClean="0">
                <a:solidFill>
                  <a:srgbClr val="FFFFFF"/>
                </a:solidFill>
              </a:rPr>
              <a:pPr algn="r"/>
              <a:t>‹#›</a:t>
            </a:fld>
            <a:endParaRPr lang="en-US" sz="882" dirty="0">
              <a:solidFill>
                <a:srgbClr val="FFFFFF"/>
              </a:solidFill>
            </a:endParaRPr>
          </a:p>
        </p:txBody>
      </p:sp>
    </p:spTree>
    <p:extLst>
      <p:ext uri="{BB962C8B-B14F-4D97-AF65-F5344CB8AC3E}">
        <p14:creationId xmlns:p14="http://schemas.microsoft.com/office/powerpoint/2010/main" val="3098073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ONE">
    <p:spTree>
      <p:nvGrpSpPr>
        <p:cNvPr id="1" name=""/>
        <p:cNvGrpSpPr/>
        <p:nvPr/>
      </p:nvGrpSpPr>
      <p:grpSpPr>
        <a:xfrm>
          <a:off x="0" y="0"/>
          <a:ext cx="0" cy="0"/>
          <a:chOff x="0" y="0"/>
          <a:chExt cx="0" cy="0"/>
        </a:xfrm>
      </p:grpSpPr>
      <p:sp>
        <p:nvSpPr>
          <p:cNvPr id="3" name="object 2"/>
          <p:cNvSpPr/>
          <p:nvPr userDrawn="1"/>
        </p:nvSpPr>
        <p:spPr>
          <a:xfrm>
            <a:off x="1" y="0"/>
            <a:ext cx="9143999" cy="6858000"/>
          </a:xfrm>
          <a:custGeom>
            <a:avLst/>
            <a:gdLst/>
            <a:ahLst/>
            <a:cxnLst/>
            <a:rect l="l" t="t" r="r" b="b"/>
            <a:pathLst>
              <a:path w="8316353" h="7772400">
                <a:moveTo>
                  <a:pt x="0" y="7772400"/>
                </a:moveTo>
                <a:lnTo>
                  <a:pt x="8316353" y="7772400"/>
                </a:lnTo>
                <a:lnTo>
                  <a:pt x="8316353" y="0"/>
                </a:lnTo>
                <a:lnTo>
                  <a:pt x="0" y="0"/>
                </a:lnTo>
                <a:lnTo>
                  <a:pt x="0" y="7772400"/>
                </a:lnTo>
                <a:close/>
              </a:path>
            </a:pathLst>
          </a:custGeom>
          <a:solidFill>
            <a:srgbClr val="00338D"/>
          </a:solidFill>
        </p:spPr>
        <p:txBody>
          <a:bodyPr wrap="square" lIns="0" tIns="0" rIns="0" bIns="0" rtlCol="0">
            <a:noAutofit/>
          </a:bodyPr>
          <a:lstStyle/>
          <a:p>
            <a:endParaRPr dirty="0"/>
          </a:p>
        </p:txBody>
      </p:sp>
      <p:sp>
        <p:nvSpPr>
          <p:cNvPr id="22" name="Title 21"/>
          <p:cNvSpPr>
            <a:spLocks noGrp="1"/>
          </p:cNvSpPr>
          <p:nvPr>
            <p:ph type="title"/>
          </p:nvPr>
        </p:nvSpPr>
        <p:spPr>
          <a:xfrm>
            <a:off x="2024784" y="1340419"/>
            <a:ext cx="6192982" cy="3703320"/>
          </a:xfrm>
        </p:spPr>
        <p:txBody>
          <a:bodyPr anchor="t" anchorCtr="0"/>
          <a:lstStyle>
            <a:lvl1pPr>
              <a:lnSpc>
                <a:spcPct val="70000"/>
              </a:lnSpc>
              <a:defRPr sz="9706">
                <a:solidFill>
                  <a:srgbClr val="FFFFFF"/>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431751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3" name="object 2"/>
          <p:cNvSpPr/>
          <p:nvPr userDrawn="1"/>
        </p:nvSpPr>
        <p:spPr>
          <a:xfrm>
            <a:off x="1524000" y="0"/>
            <a:ext cx="7620000" cy="6858000"/>
          </a:xfrm>
          <a:custGeom>
            <a:avLst/>
            <a:gdLst/>
            <a:ahLst/>
            <a:cxnLst/>
            <a:rect l="l" t="t" r="r" b="b"/>
            <a:pathLst>
              <a:path w="8316353" h="7772400">
                <a:moveTo>
                  <a:pt x="0" y="7772400"/>
                </a:moveTo>
                <a:lnTo>
                  <a:pt x="8316353" y="7772400"/>
                </a:lnTo>
                <a:lnTo>
                  <a:pt x="8316353" y="0"/>
                </a:lnTo>
                <a:lnTo>
                  <a:pt x="0" y="0"/>
                </a:lnTo>
                <a:lnTo>
                  <a:pt x="0" y="7772400"/>
                </a:lnTo>
                <a:close/>
              </a:path>
            </a:pathLst>
          </a:custGeom>
          <a:solidFill>
            <a:srgbClr val="00338D"/>
          </a:solidFill>
        </p:spPr>
        <p:txBody>
          <a:bodyPr wrap="square" lIns="0" tIns="0" rIns="0" bIns="0" rtlCol="0">
            <a:noAutofit/>
          </a:bodyPr>
          <a:lstStyle/>
          <a:p>
            <a:endParaRPr dirty="0"/>
          </a:p>
        </p:txBody>
      </p:sp>
      <p:sp>
        <p:nvSpPr>
          <p:cNvPr id="4" name="object 4"/>
          <p:cNvSpPr/>
          <p:nvPr userDrawn="1"/>
        </p:nvSpPr>
        <p:spPr>
          <a:xfrm>
            <a:off x="0" y="0"/>
            <a:ext cx="1583678" cy="6858000"/>
          </a:xfrm>
          <a:custGeom>
            <a:avLst/>
            <a:gdLst/>
            <a:ahLst/>
            <a:cxnLst/>
            <a:rect l="l" t="t" r="r" b="b"/>
            <a:pathLst>
              <a:path w="1742046" h="7772400">
                <a:moveTo>
                  <a:pt x="0" y="7772400"/>
                </a:moveTo>
                <a:lnTo>
                  <a:pt x="1742046" y="7772400"/>
                </a:lnTo>
                <a:lnTo>
                  <a:pt x="1742046" y="0"/>
                </a:lnTo>
                <a:lnTo>
                  <a:pt x="0" y="0"/>
                </a:lnTo>
                <a:lnTo>
                  <a:pt x="0" y="7772400"/>
                </a:lnTo>
                <a:close/>
              </a:path>
            </a:pathLst>
          </a:custGeom>
          <a:solidFill>
            <a:srgbClr val="0091DA"/>
          </a:solidFill>
        </p:spPr>
        <p:txBody>
          <a:bodyPr wrap="square" lIns="0" tIns="0" rIns="0" bIns="0" rtlCol="0">
            <a:noAutofit/>
          </a:bodyPr>
          <a:lstStyle/>
          <a:p>
            <a:endParaRPr dirty="0"/>
          </a:p>
        </p:txBody>
      </p:sp>
      <p:pic>
        <p:nvPicPr>
          <p:cNvPr id="5" name="Picture 4" descr="KPMG_NoCP_white_US_283_6780.eps"/>
          <p:cNvPicPr>
            <a:picLocks noChangeAspect="1"/>
          </p:cNvPicPr>
          <p:nvPr userDrawn="1"/>
        </p:nvPicPr>
        <p:blipFill rotWithShape="1">
          <a:blip r:embed="rId2" cstate="email">
            <a:extLst>
              <a:ext uri="{28A0092B-C50C-407E-A947-70E740481C1C}">
                <a14:useLocalDpi xmlns:a14="http://schemas.microsoft.com/office/drawing/2010/main"/>
              </a:ext>
            </a:extLst>
          </a:blip>
          <a:srcRect l="7816" t="22176" r="7816" b="22176"/>
          <a:stretch/>
        </p:blipFill>
        <p:spPr>
          <a:xfrm>
            <a:off x="2146994" y="612639"/>
            <a:ext cx="979460" cy="463126"/>
          </a:xfrm>
          <a:prstGeom prst="rect">
            <a:avLst/>
          </a:prstGeom>
        </p:spPr>
      </p:pic>
      <p:sp>
        <p:nvSpPr>
          <p:cNvPr id="22" name="Title 21"/>
          <p:cNvSpPr>
            <a:spLocks noGrp="1"/>
          </p:cNvSpPr>
          <p:nvPr>
            <p:ph type="title"/>
          </p:nvPr>
        </p:nvSpPr>
        <p:spPr>
          <a:xfrm>
            <a:off x="2024784" y="1337703"/>
            <a:ext cx="6192982" cy="3703320"/>
          </a:xfrm>
        </p:spPr>
        <p:txBody>
          <a:bodyPr anchor="t" anchorCtr="0"/>
          <a:lstStyle>
            <a:lvl1pPr algn="l">
              <a:lnSpc>
                <a:spcPct val="70000"/>
              </a:lnSpc>
              <a:defRPr sz="9706">
                <a:solidFill>
                  <a:srgbClr val="FFFFFF"/>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7935682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VIDER 3">
    <p:spTree>
      <p:nvGrpSpPr>
        <p:cNvPr id="1" name=""/>
        <p:cNvGrpSpPr/>
        <p:nvPr/>
      </p:nvGrpSpPr>
      <p:grpSpPr>
        <a:xfrm>
          <a:off x="0" y="0"/>
          <a:ext cx="0" cy="0"/>
          <a:chOff x="0" y="0"/>
          <a:chExt cx="0" cy="0"/>
        </a:xfrm>
      </p:grpSpPr>
      <p:sp>
        <p:nvSpPr>
          <p:cNvPr id="3" name="object 2"/>
          <p:cNvSpPr/>
          <p:nvPr userDrawn="1"/>
        </p:nvSpPr>
        <p:spPr>
          <a:xfrm>
            <a:off x="1039091" y="0"/>
            <a:ext cx="8108961" cy="6858000"/>
          </a:xfrm>
          <a:custGeom>
            <a:avLst/>
            <a:gdLst/>
            <a:ahLst/>
            <a:cxnLst/>
            <a:rect l="l" t="t" r="r" b="b"/>
            <a:pathLst>
              <a:path w="8316353" h="7772400">
                <a:moveTo>
                  <a:pt x="0" y="7772400"/>
                </a:moveTo>
                <a:lnTo>
                  <a:pt x="8316353" y="7772400"/>
                </a:lnTo>
                <a:lnTo>
                  <a:pt x="8316353" y="0"/>
                </a:lnTo>
                <a:lnTo>
                  <a:pt x="0" y="0"/>
                </a:lnTo>
                <a:lnTo>
                  <a:pt x="0" y="7772400"/>
                </a:lnTo>
                <a:close/>
              </a:path>
            </a:pathLst>
          </a:custGeom>
          <a:solidFill>
            <a:srgbClr val="00338D"/>
          </a:solidFill>
        </p:spPr>
        <p:txBody>
          <a:bodyPr wrap="square" lIns="0" tIns="0" rIns="0" bIns="0" rtlCol="0">
            <a:noAutofit/>
          </a:bodyPr>
          <a:lstStyle/>
          <a:p>
            <a:endParaRPr dirty="0"/>
          </a:p>
        </p:txBody>
      </p:sp>
      <p:sp>
        <p:nvSpPr>
          <p:cNvPr id="4" name="object 4"/>
          <p:cNvSpPr/>
          <p:nvPr userDrawn="1"/>
        </p:nvSpPr>
        <p:spPr>
          <a:xfrm>
            <a:off x="0" y="0"/>
            <a:ext cx="1583678" cy="6858000"/>
          </a:xfrm>
          <a:custGeom>
            <a:avLst/>
            <a:gdLst/>
            <a:ahLst/>
            <a:cxnLst/>
            <a:rect l="l" t="t" r="r" b="b"/>
            <a:pathLst>
              <a:path w="1742046" h="7772400">
                <a:moveTo>
                  <a:pt x="0" y="7772400"/>
                </a:moveTo>
                <a:lnTo>
                  <a:pt x="1742046" y="7772400"/>
                </a:lnTo>
                <a:lnTo>
                  <a:pt x="1742046" y="0"/>
                </a:lnTo>
                <a:lnTo>
                  <a:pt x="0" y="0"/>
                </a:lnTo>
                <a:lnTo>
                  <a:pt x="0" y="7772400"/>
                </a:lnTo>
                <a:close/>
              </a:path>
            </a:pathLst>
          </a:custGeom>
          <a:solidFill>
            <a:srgbClr val="005EB8"/>
          </a:solidFill>
        </p:spPr>
        <p:txBody>
          <a:bodyPr wrap="square" lIns="0" tIns="0" rIns="0" bIns="0" rtlCol="0">
            <a:noAutofit/>
          </a:bodyPr>
          <a:lstStyle/>
          <a:p>
            <a:endParaRPr dirty="0"/>
          </a:p>
        </p:txBody>
      </p:sp>
      <p:pic>
        <p:nvPicPr>
          <p:cNvPr id="5" name="Picture 4" descr="KPMG_NoCP_white_US_283_6780.eps"/>
          <p:cNvPicPr>
            <a:picLocks noChangeAspect="1"/>
          </p:cNvPicPr>
          <p:nvPr userDrawn="1"/>
        </p:nvPicPr>
        <p:blipFill rotWithShape="1">
          <a:blip r:embed="rId2" cstate="email">
            <a:extLst>
              <a:ext uri="{28A0092B-C50C-407E-A947-70E740481C1C}">
                <a14:useLocalDpi xmlns:a14="http://schemas.microsoft.com/office/drawing/2010/main"/>
              </a:ext>
            </a:extLst>
          </a:blip>
          <a:srcRect l="7816" t="22176" r="7816" b="22176"/>
          <a:stretch/>
        </p:blipFill>
        <p:spPr>
          <a:xfrm>
            <a:off x="2146994" y="612639"/>
            <a:ext cx="979460" cy="463126"/>
          </a:xfrm>
          <a:prstGeom prst="rect">
            <a:avLst/>
          </a:prstGeom>
        </p:spPr>
      </p:pic>
      <p:sp>
        <p:nvSpPr>
          <p:cNvPr id="22" name="Title 21"/>
          <p:cNvSpPr>
            <a:spLocks noGrp="1"/>
          </p:cNvSpPr>
          <p:nvPr>
            <p:ph type="title"/>
          </p:nvPr>
        </p:nvSpPr>
        <p:spPr>
          <a:xfrm>
            <a:off x="2024784" y="1344706"/>
            <a:ext cx="6192982" cy="3703320"/>
          </a:xfrm>
        </p:spPr>
        <p:txBody>
          <a:bodyPr anchor="t" anchorCtr="0"/>
          <a:lstStyle>
            <a:lvl1pPr>
              <a:lnSpc>
                <a:spcPct val="70000"/>
              </a:lnSpc>
              <a:defRPr sz="9706">
                <a:solidFill>
                  <a:srgbClr val="FFFFFF"/>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872359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ROCESS FIV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1" name="Text Placeholder 20"/>
          <p:cNvSpPr>
            <a:spLocks noGrp="1"/>
          </p:cNvSpPr>
          <p:nvPr>
            <p:ph type="body" sz="quarter" idx="27"/>
          </p:nvPr>
        </p:nvSpPr>
        <p:spPr bwMode="gray">
          <a:xfrm>
            <a:off x="2313865" y="1942821"/>
            <a:ext cx="1612557" cy="589520"/>
          </a:xfrm>
          <a:prstGeom prst="chevron">
            <a:avLst>
              <a:gd name="adj" fmla="val 34136"/>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54000" rIns="54000" bIns="54000" rtlCol="0" anchor="ctr" anchorCtr="0">
            <a:noAutofit/>
          </a:bodyPr>
          <a:lstStyle>
            <a:lvl1pPr marL="0" algn="ctr" defTabSz="806867" rtl="0" eaLnBrk="1" latinLnBrk="0" hangingPunct="1">
              <a:defRPr lang="en-US" sz="1059" b="1" kern="1200" dirty="0" smtClean="0">
                <a:solidFill>
                  <a:schemeClr val="bg1"/>
                </a:solidFill>
                <a:latin typeface="Univers for KPMG" panose="020B0603020202020204" pitchFamily="34" charset="0"/>
                <a:ea typeface="+mn-ea"/>
                <a:cs typeface="+mn-cs"/>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12" name="Text Placeholder 20"/>
          <p:cNvSpPr>
            <a:spLocks noGrp="1"/>
          </p:cNvSpPr>
          <p:nvPr>
            <p:ph type="body" sz="quarter" idx="26" hasCustomPrompt="1"/>
          </p:nvPr>
        </p:nvSpPr>
        <p:spPr bwMode="gray">
          <a:xfrm>
            <a:off x="754834" y="1942821"/>
            <a:ext cx="1612557" cy="589520"/>
          </a:xfrm>
          <a:prstGeom prst="homePlate">
            <a:avLst>
              <a:gd name="adj" fmla="val 34577"/>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0" bIns="45720" rtlCol="0" anchor="ctr" anchorCtr="0">
            <a:noAutofit/>
          </a:bodyPr>
          <a:lstStyle>
            <a:lvl1pPr marL="0" indent="0" algn="l" defTabSz="806867" rtl="0" eaLnBrk="1" latinLnBrk="0" hangingPunct="1">
              <a:spcBef>
                <a:spcPts val="0"/>
              </a:spcBef>
              <a:spcAft>
                <a:spcPts val="0"/>
              </a:spcAft>
              <a:defRPr lang="en-US" sz="1059" b="1" kern="1200" dirty="0" smtClean="0">
                <a:solidFill>
                  <a:schemeClr val="bg1"/>
                </a:solidFill>
                <a:latin typeface="Univers for KPMG" panose="020B0603020202020204" pitchFamily="34" charset="0"/>
                <a:ea typeface="+mn-ea"/>
                <a:cs typeface="+mn-cs"/>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dirty="0" smtClean="0"/>
              <a:t>Click to edit </a:t>
            </a:r>
            <a:br>
              <a:rPr lang="en-US" dirty="0" smtClean="0"/>
            </a:br>
            <a:r>
              <a:rPr lang="en-US" dirty="0" smtClean="0"/>
              <a:t>Master text </a:t>
            </a:r>
            <a:br>
              <a:rPr lang="en-US" dirty="0" smtClean="0"/>
            </a:br>
            <a:r>
              <a:rPr lang="en-US" dirty="0" smtClean="0"/>
              <a:t>styles</a:t>
            </a:r>
          </a:p>
        </p:txBody>
      </p:sp>
      <p:sp>
        <p:nvSpPr>
          <p:cNvPr id="13" name="Text Placeholder 20"/>
          <p:cNvSpPr>
            <a:spLocks noGrp="1"/>
          </p:cNvSpPr>
          <p:nvPr>
            <p:ph type="body" sz="quarter" idx="28"/>
          </p:nvPr>
        </p:nvSpPr>
        <p:spPr bwMode="gray">
          <a:xfrm>
            <a:off x="3872896" y="1942821"/>
            <a:ext cx="1612557" cy="589520"/>
          </a:xfrm>
          <a:prstGeom prst="chevron">
            <a:avLst>
              <a:gd name="adj" fmla="val 34136"/>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54000" rIns="54000" bIns="54000" rtlCol="0" anchor="ctr" anchorCtr="0">
            <a:noAutofit/>
          </a:bodyPr>
          <a:lstStyle>
            <a:lvl1pPr marL="0" algn="ctr" defTabSz="806867" rtl="0" eaLnBrk="1" latinLnBrk="0" hangingPunct="1">
              <a:defRPr lang="en-US" sz="1059" b="1" kern="1200" dirty="0" smtClean="0">
                <a:solidFill>
                  <a:schemeClr val="bg1"/>
                </a:solidFill>
                <a:latin typeface="Univers for KPMG" panose="020B0603020202020204" pitchFamily="34" charset="0"/>
                <a:ea typeface="+mn-ea"/>
                <a:cs typeface="+mn-cs"/>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14" name="Text Placeholder 20"/>
          <p:cNvSpPr>
            <a:spLocks noGrp="1"/>
          </p:cNvSpPr>
          <p:nvPr>
            <p:ph type="body" sz="quarter" idx="29"/>
          </p:nvPr>
        </p:nvSpPr>
        <p:spPr bwMode="gray">
          <a:xfrm>
            <a:off x="5431927" y="1942821"/>
            <a:ext cx="1612557" cy="589520"/>
          </a:xfrm>
          <a:prstGeom prst="chevron">
            <a:avLst>
              <a:gd name="adj" fmla="val 34136"/>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0">
            <a:noAutofit/>
          </a:bodyPr>
          <a:lstStyle>
            <a:lvl1pPr marL="0" algn="ctr" defTabSz="806867" rtl="0" eaLnBrk="1" latinLnBrk="0" hangingPunct="1">
              <a:defRPr lang="en-US" sz="1059" b="1" kern="1200" dirty="0" smtClean="0">
                <a:solidFill>
                  <a:schemeClr val="bg1"/>
                </a:solidFill>
                <a:latin typeface="Univers for KPMG" panose="020B0603020202020204" pitchFamily="34" charset="0"/>
                <a:ea typeface="+mn-ea"/>
                <a:cs typeface="+mn-cs"/>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15" name="Text Placeholder 20"/>
          <p:cNvSpPr>
            <a:spLocks noGrp="1"/>
          </p:cNvSpPr>
          <p:nvPr>
            <p:ph type="body" sz="quarter" idx="30"/>
          </p:nvPr>
        </p:nvSpPr>
        <p:spPr bwMode="gray">
          <a:xfrm>
            <a:off x="6990959" y="1942821"/>
            <a:ext cx="1612557" cy="589520"/>
          </a:xfrm>
          <a:prstGeom prst="chevron">
            <a:avLst>
              <a:gd name="adj" fmla="val 34136"/>
            </a:avLst>
          </a:prstGeom>
          <a:solidFill>
            <a:srgbClr val="00A3A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0">
            <a:noAutofit/>
          </a:bodyPr>
          <a:lstStyle>
            <a:lvl1pPr marL="0" algn="ctr" defTabSz="806867" rtl="0" eaLnBrk="1" latinLnBrk="0" hangingPunct="1">
              <a:defRPr lang="en-US" sz="1059" b="1" kern="1200" dirty="0" smtClean="0">
                <a:solidFill>
                  <a:schemeClr val="bg1"/>
                </a:solidFill>
                <a:latin typeface="Univers for KPMG" panose="020B0603020202020204" pitchFamily="34" charset="0"/>
                <a:ea typeface="+mn-ea"/>
                <a:cs typeface="+mn-cs"/>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16" name="Text Placeholder 9"/>
          <p:cNvSpPr>
            <a:spLocks noGrp="1"/>
          </p:cNvSpPr>
          <p:nvPr>
            <p:ph type="body" sz="quarter" idx="33"/>
          </p:nvPr>
        </p:nvSpPr>
        <p:spPr bwMode="gray">
          <a:xfrm>
            <a:off x="6989071" y="2542981"/>
            <a:ext cx="1408805" cy="2337991"/>
          </a:xfrm>
          <a:prstGeom prst="rect">
            <a:avLst/>
          </a:prstGeom>
        </p:spPr>
        <p:txBody>
          <a:bodyPr lIns="0" tIns="45720" rIns="0" bIns="0"/>
          <a:lstStyle>
            <a:lvl1pPr>
              <a:defRPr sz="1059">
                <a:latin typeface="Univers for KPMG" panose="020B0603020202020204" pitchFamily="34" charset="0"/>
                <a:cs typeface="Univers for KPMG Light"/>
              </a:defRPr>
            </a:lvl1pPr>
            <a:lvl2pPr>
              <a:spcBef>
                <a:spcPts val="529"/>
              </a:spcBef>
              <a:defRPr sz="1059">
                <a:latin typeface="Univers for KPMG" panose="020B0603020202020204" pitchFamily="34" charset="0"/>
                <a:cs typeface="Univers for KPMG Light"/>
              </a:defRPr>
            </a:lvl2pPr>
            <a:lvl3pPr>
              <a:spcBef>
                <a:spcPts val="529"/>
              </a:spcBef>
              <a:defRPr sz="1059">
                <a:latin typeface="Univers for KPMG" panose="020B0603020202020204" pitchFamily="34" charset="0"/>
                <a:cs typeface="Univers for KPMG Light"/>
              </a:defRPr>
            </a:lvl3pPr>
            <a:lvl4pPr>
              <a:spcBef>
                <a:spcPts val="529"/>
              </a:spcBef>
              <a:defRPr sz="1059">
                <a:latin typeface="Univers for KPMG" panose="020B0603020202020204" pitchFamily="34" charset="0"/>
              </a:defRPr>
            </a:lvl4pPr>
            <a:lvl5pPr>
              <a:spcBef>
                <a:spcPts val="529"/>
              </a:spcBef>
              <a:defRPr sz="1059">
                <a:latin typeface="Univers for KPMG" panose="020B0603020202020204" pitchFamily="34" charset="0"/>
              </a:defRPr>
            </a:lvl5pPr>
            <a:lvl6pPr>
              <a:defRPr baseline="0"/>
            </a:lvl6pPr>
          </a:lstStyle>
          <a:p>
            <a:pPr lvl="0"/>
            <a:r>
              <a:rPr lang="en-US" smtClean="0"/>
              <a:t>Click to edit Master text styles</a:t>
            </a:r>
          </a:p>
          <a:p>
            <a:pPr lvl="1"/>
            <a:r>
              <a:rPr lang="en-US" smtClean="0"/>
              <a:t>Second level</a:t>
            </a:r>
          </a:p>
          <a:p>
            <a:pPr lvl="2"/>
            <a:r>
              <a:rPr lang="en-US" smtClean="0"/>
              <a:t>Third level</a:t>
            </a:r>
          </a:p>
        </p:txBody>
      </p:sp>
      <p:sp>
        <p:nvSpPr>
          <p:cNvPr id="17" name="Text Placeholder 9"/>
          <p:cNvSpPr>
            <a:spLocks noGrp="1"/>
          </p:cNvSpPr>
          <p:nvPr>
            <p:ph type="body" sz="quarter" idx="35"/>
          </p:nvPr>
        </p:nvSpPr>
        <p:spPr bwMode="gray">
          <a:xfrm>
            <a:off x="761999" y="2542981"/>
            <a:ext cx="1408805" cy="2337991"/>
          </a:xfrm>
          <a:prstGeom prst="rect">
            <a:avLst/>
          </a:prstGeom>
        </p:spPr>
        <p:txBody>
          <a:bodyPr lIns="0" tIns="45720" rIns="0" bIns="0"/>
          <a:lstStyle>
            <a:lvl1pPr>
              <a:defRPr sz="1059">
                <a:latin typeface="Univers for KPMG" panose="020B0603020202020204" pitchFamily="34" charset="0"/>
                <a:cs typeface="Univers for KPMG Light"/>
              </a:defRPr>
            </a:lvl1pPr>
            <a:lvl2pPr>
              <a:spcBef>
                <a:spcPts val="529"/>
              </a:spcBef>
              <a:defRPr sz="1059">
                <a:latin typeface="Univers for KPMG" panose="020B0603020202020204" pitchFamily="34" charset="0"/>
                <a:cs typeface="Univers for KPMG Light"/>
              </a:defRPr>
            </a:lvl2pPr>
            <a:lvl3pPr>
              <a:spcBef>
                <a:spcPts val="529"/>
              </a:spcBef>
              <a:defRPr sz="1059">
                <a:latin typeface="Univers for KPMG" panose="020B0603020202020204" pitchFamily="34" charset="0"/>
                <a:cs typeface="Univers for KPMG Light"/>
              </a:defRPr>
            </a:lvl3pPr>
            <a:lvl4pPr>
              <a:spcBef>
                <a:spcPts val="529"/>
              </a:spcBef>
              <a:defRPr sz="1059">
                <a:latin typeface="Univers for KPMG" panose="020B0603020202020204" pitchFamily="34" charset="0"/>
              </a:defRPr>
            </a:lvl4pPr>
            <a:lvl5pPr>
              <a:spcBef>
                <a:spcPts val="529"/>
              </a:spcBef>
              <a:defRPr sz="1059">
                <a:latin typeface="Univers for KPMG" panose="020B0603020202020204" pitchFamily="34" charset="0"/>
              </a:defRPr>
            </a:lvl5pPr>
            <a:lvl6pPr>
              <a:defRPr baseline="0"/>
            </a:lvl6pPr>
          </a:lstStyle>
          <a:p>
            <a:pPr lvl="0"/>
            <a:r>
              <a:rPr lang="en-US" smtClean="0"/>
              <a:t>Click to edit Master text styles</a:t>
            </a:r>
          </a:p>
          <a:p>
            <a:pPr lvl="1"/>
            <a:r>
              <a:rPr lang="en-US" smtClean="0"/>
              <a:t>Second level</a:t>
            </a:r>
          </a:p>
          <a:p>
            <a:pPr lvl="2"/>
            <a:r>
              <a:rPr lang="en-US" smtClean="0"/>
              <a:t>Third level</a:t>
            </a:r>
          </a:p>
        </p:txBody>
      </p:sp>
      <p:sp>
        <p:nvSpPr>
          <p:cNvPr id="18" name="Text Placeholder 9"/>
          <p:cNvSpPr>
            <a:spLocks noGrp="1"/>
          </p:cNvSpPr>
          <p:nvPr>
            <p:ph type="body" sz="quarter" idx="36"/>
          </p:nvPr>
        </p:nvSpPr>
        <p:spPr bwMode="gray">
          <a:xfrm>
            <a:off x="2318768" y="2542981"/>
            <a:ext cx="1408805" cy="2337991"/>
          </a:xfrm>
          <a:prstGeom prst="rect">
            <a:avLst/>
          </a:prstGeom>
        </p:spPr>
        <p:txBody>
          <a:bodyPr lIns="0" tIns="45720" rIns="0" bIns="0"/>
          <a:lstStyle>
            <a:lvl1pPr>
              <a:defRPr sz="1059">
                <a:latin typeface="Univers for KPMG" panose="020B0603020202020204" pitchFamily="34" charset="0"/>
                <a:cs typeface="Univers for KPMG Light"/>
              </a:defRPr>
            </a:lvl1pPr>
            <a:lvl2pPr>
              <a:spcBef>
                <a:spcPts val="529"/>
              </a:spcBef>
              <a:defRPr sz="1059">
                <a:latin typeface="Univers for KPMG" panose="020B0603020202020204" pitchFamily="34" charset="0"/>
                <a:cs typeface="Univers for KPMG Light"/>
              </a:defRPr>
            </a:lvl2pPr>
            <a:lvl3pPr>
              <a:spcBef>
                <a:spcPts val="529"/>
              </a:spcBef>
              <a:defRPr sz="1059">
                <a:latin typeface="Univers for KPMG" panose="020B0603020202020204" pitchFamily="34" charset="0"/>
                <a:cs typeface="Univers for KPMG Light"/>
              </a:defRPr>
            </a:lvl3pPr>
            <a:lvl4pPr>
              <a:spcBef>
                <a:spcPts val="529"/>
              </a:spcBef>
              <a:defRPr sz="1059">
                <a:latin typeface="Univers for KPMG" panose="020B0603020202020204" pitchFamily="34" charset="0"/>
              </a:defRPr>
            </a:lvl4pPr>
            <a:lvl5pPr>
              <a:spcBef>
                <a:spcPts val="529"/>
              </a:spcBef>
              <a:defRPr sz="1059">
                <a:latin typeface="Univers for KPMG" panose="020B0603020202020204" pitchFamily="34" charset="0"/>
              </a:defRPr>
            </a:lvl5pPr>
            <a:lvl6pPr>
              <a:defRPr baseline="0"/>
            </a:lvl6pPr>
          </a:lstStyle>
          <a:p>
            <a:pPr lvl="0"/>
            <a:r>
              <a:rPr lang="en-US" smtClean="0"/>
              <a:t>Click to edit Master text styles</a:t>
            </a:r>
          </a:p>
          <a:p>
            <a:pPr lvl="1"/>
            <a:r>
              <a:rPr lang="en-US" smtClean="0"/>
              <a:t>Second level</a:t>
            </a:r>
          </a:p>
          <a:p>
            <a:pPr lvl="2"/>
            <a:r>
              <a:rPr lang="en-US" smtClean="0"/>
              <a:t>Third level</a:t>
            </a:r>
          </a:p>
        </p:txBody>
      </p:sp>
      <p:sp>
        <p:nvSpPr>
          <p:cNvPr id="19" name="Text Placeholder 9"/>
          <p:cNvSpPr>
            <a:spLocks noGrp="1"/>
          </p:cNvSpPr>
          <p:nvPr>
            <p:ph type="body" sz="quarter" idx="37"/>
          </p:nvPr>
        </p:nvSpPr>
        <p:spPr bwMode="gray">
          <a:xfrm>
            <a:off x="3875536" y="2542981"/>
            <a:ext cx="1408805" cy="2337991"/>
          </a:xfrm>
          <a:prstGeom prst="rect">
            <a:avLst/>
          </a:prstGeom>
        </p:spPr>
        <p:txBody>
          <a:bodyPr lIns="0" tIns="45720" rIns="0" bIns="0"/>
          <a:lstStyle>
            <a:lvl1pPr>
              <a:defRPr sz="1059">
                <a:latin typeface="Univers for KPMG" panose="020B0603020202020204" pitchFamily="34" charset="0"/>
                <a:cs typeface="Univers for KPMG Light"/>
              </a:defRPr>
            </a:lvl1pPr>
            <a:lvl2pPr>
              <a:spcBef>
                <a:spcPts val="529"/>
              </a:spcBef>
              <a:defRPr sz="1059">
                <a:latin typeface="Univers for KPMG" panose="020B0603020202020204" pitchFamily="34" charset="0"/>
                <a:cs typeface="Univers for KPMG Light"/>
              </a:defRPr>
            </a:lvl2pPr>
            <a:lvl3pPr>
              <a:spcBef>
                <a:spcPts val="529"/>
              </a:spcBef>
              <a:defRPr sz="1059">
                <a:latin typeface="Univers for KPMG" panose="020B0603020202020204" pitchFamily="34" charset="0"/>
                <a:cs typeface="Univers for KPMG Light"/>
              </a:defRPr>
            </a:lvl3pPr>
            <a:lvl4pPr>
              <a:spcBef>
                <a:spcPts val="529"/>
              </a:spcBef>
              <a:defRPr sz="1059">
                <a:latin typeface="Univers for KPMG" panose="020B0603020202020204" pitchFamily="34" charset="0"/>
              </a:defRPr>
            </a:lvl4pPr>
            <a:lvl5pPr>
              <a:spcBef>
                <a:spcPts val="529"/>
              </a:spcBef>
              <a:defRPr sz="1059">
                <a:latin typeface="Univers for KPMG" panose="020B0603020202020204" pitchFamily="34" charset="0"/>
              </a:defRPr>
            </a:lvl5pPr>
            <a:lvl6pPr>
              <a:defRPr baseline="0"/>
            </a:lvl6pPr>
          </a:lstStyle>
          <a:p>
            <a:pPr lvl="0"/>
            <a:r>
              <a:rPr lang="en-US" smtClean="0"/>
              <a:t>Click to edit Master text styles</a:t>
            </a:r>
          </a:p>
          <a:p>
            <a:pPr lvl="1"/>
            <a:r>
              <a:rPr lang="en-US" smtClean="0"/>
              <a:t>Second level</a:t>
            </a:r>
          </a:p>
          <a:p>
            <a:pPr lvl="2"/>
            <a:r>
              <a:rPr lang="en-US" smtClean="0"/>
              <a:t>Third level</a:t>
            </a:r>
          </a:p>
        </p:txBody>
      </p:sp>
      <p:sp>
        <p:nvSpPr>
          <p:cNvPr id="20" name="Text Placeholder 9"/>
          <p:cNvSpPr>
            <a:spLocks noGrp="1"/>
          </p:cNvSpPr>
          <p:nvPr>
            <p:ph type="body" sz="quarter" idx="38"/>
          </p:nvPr>
        </p:nvSpPr>
        <p:spPr bwMode="gray">
          <a:xfrm>
            <a:off x="5432304" y="2542981"/>
            <a:ext cx="1408805" cy="2337991"/>
          </a:xfrm>
          <a:prstGeom prst="rect">
            <a:avLst/>
          </a:prstGeom>
        </p:spPr>
        <p:txBody>
          <a:bodyPr lIns="0" tIns="45720" rIns="0" bIns="0"/>
          <a:lstStyle>
            <a:lvl1pPr>
              <a:defRPr sz="1059">
                <a:latin typeface="Univers for KPMG" panose="020B0603020202020204" pitchFamily="34" charset="0"/>
                <a:cs typeface="Univers for KPMG Light"/>
              </a:defRPr>
            </a:lvl1pPr>
            <a:lvl2pPr>
              <a:spcBef>
                <a:spcPts val="529"/>
              </a:spcBef>
              <a:defRPr sz="1059">
                <a:latin typeface="Univers for KPMG" panose="020B0603020202020204" pitchFamily="34" charset="0"/>
                <a:cs typeface="Univers for KPMG Light"/>
              </a:defRPr>
            </a:lvl2pPr>
            <a:lvl3pPr>
              <a:spcBef>
                <a:spcPts val="529"/>
              </a:spcBef>
              <a:defRPr sz="1059">
                <a:latin typeface="Univers for KPMG" panose="020B0603020202020204" pitchFamily="34" charset="0"/>
                <a:cs typeface="Univers for KPMG Light"/>
              </a:defRPr>
            </a:lvl3pPr>
            <a:lvl4pPr>
              <a:spcBef>
                <a:spcPts val="529"/>
              </a:spcBef>
              <a:defRPr sz="1059">
                <a:latin typeface="Univers for KPMG" panose="020B0603020202020204" pitchFamily="34" charset="0"/>
              </a:defRPr>
            </a:lvl4pPr>
            <a:lvl5pPr>
              <a:spcBef>
                <a:spcPts val="529"/>
              </a:spcBef>
              <a:defRPr sz="1059">
                <a:latin typeface="Univers for KPMG" panose="020B0603020202020204" pitchFamily="34" charset="0"/>
              </a:defRPr>
            </a:lvl5pPr>
            <a:lvl6pPr>
              <a:defRPr baseline="0"/>
            </a:lvl6p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37592392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OCESS FOUR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0"/>
          <p:cNvSpPr>
            <a:spLocks noGrp="1"/>
          </p:cNvSpPr>
          <p:nvPr>
            <p:ph type="body" sz="quarter" idx="27"/>
          </p:nvPr>
        </p:nvSpPr>
        <p:spPr bwMode="gray">
          <a:xfrm>
            <a:off x="2725302" y="1942820"/>
            <a:ext cx="1737360" cy="605118"/>
          </a:xfrm>
          <a:prstGeom prst="chevron">
            <a:avLst>
              <a:gd name="adj" fmla="val 34136"/>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806867" rtl="0" eaLnBrk="1" latinLnBrk="0" hangingPunct="1">
              <a:defRPr lang="en-US" sz="1059" b="1" kern="1200" dirty="0" smtClean="0">
                <a:solidFill>
                  <a:schemeClr val="bg1"/>
                </a:solidFill>
                <a:latin typeface="Univers for KPMG" panose="020B0603020202020204" pitchFamily="34" charset="0"/>
                <a:ea typeface="+mn-ea"/>
                <a:cs typeface="Simplified Arabic Fixed" panose="02070309020205020404" pitchFamily="49" charset="-78"/>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4" name="Text Placeholder 20"/>
          <p:cNvSpPr>
            <a:spLocks noGrp="1"/>
          </p:cNvSpPr>
          <p:nvPr>
            <p:ph type="body" sz="quarter" idx="26"/>
          </p:nvPr>
        </p:nvSpPr>
        <p:spPr bwMode="gray">
          <a:xfrm>
            <a:off x="747568" y="1942820"/>
            <a:ext cx="1737360" cy="605118"/>
          </a:xfrm>
          <a:prstGeom prst="homePlate">
            <a:avLst>
              <a:gd name="adj" fmla="val 34577"/>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54000" rIns="54000" bIns="54000" rtlCol="0" anchor="ctr" anchorCtr="0">
            <a:noAutofit/>
          </a:bodyPr>
          <a:lstStyle>
            <a:lvl1pPr marL="0" algn="ctr" defTabSz="806867" rtl="0" eaLnBrk="1" latinLnBrk="0" hangingPunct="1">
              <a:defRPr lang="en-US" sz="1059" b="1" kern="1200" dirty="0" smtClean="0">
                <a:solidFill>
                  <a:schemeClr val="bg1"/>
                </a:solidFill>
                <a:latin typeface="Univers for KPMG" panose="020B0603020202020204" pitchFamily="34" charset="0"/>
                <a:ea typeface="+mn-ea"/>
                <a:cs typeface="Simplified Arabic Fixed" panose="02070309020205020404" pitchFamily="49" charset="-78"/>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5" name="Text Placeholder 9"/>
          <p:cNvSpPr>
            <a:spLocks noGrp="1"/>
          </p:cNvSpPr>
          <p:nvPr>
            <p:ph type="body" sz="quarter" idx="11"/>
          </p:nvPr>
        </p:nvSpPr>
        <p:spPr bwMode="gray">
          <a:xfrm>
            <a:off x="747568" y="2534532"/>
            <a:ext cx="1738985" cy="3449409"/>
          </a:xfrm>
          <a:prstGeom prst="rect">
            <a:avLst/>
          </a:prstGeom>
        </p:spPr>
        <p:txBody>
          <a:bodyPr lIns="0" tIns="45720" rIns="0" bIns="0"/>
          <a:lstStyle>
            <a:lvl1pPr>
              <a:defRPr sz="1059">
                <a:latin typeface="Univers for KPMG" panose="020B0603020202020204" pitchFamily="34" charset="0"/>
                <a:cs typeface="Univers for KPMG Light"/>
              </a:defRPr>
            </a:lvl1pPr>
            <a:lvl2pPr>
              <a:spcBef>
                <a:spcPts val="529"/>
              </a:spcBef>
              <a:defRPr sz="1059">
                <a:latin typeface="Univers for KPMG" panose="020B0603020202020204" pitchFamily="34" charset="0"/>
                <a:cs typeface="Univers for KPMG Light"/>
              </a:defRPr>
            </a:lvl2pPr>
            <a:lvl3pPr>
              <a:spcBef>
                <a:spcPts val="529"/>
              </a:spcBef>
              <a:defRPr sz="1059">
                <a:latin typeface="Univers for KPMG" panose="020B0603020202020204" pitchFamily="34" charset="0"/>
                <a:cs typeface="Univers for KPMG Light"/>
              </a:defRPr>
            </a:lvl3pPr>
            <a:lvl4pPr>
              <a:spcBef>
                <a:spcPts val="529"/>
              </a:spcBef>
              <a:defRPr sz="1059">
                <a:latin typeface="Univers for KPMG" panose="020B0603020202020204" pitchFamily="34" charset="0"/>
                <a:cs typeface="Univers for KPMG Light"/>
              </a:defRPr>
            </a:lvl4pPr>
            <a:lvl5pPr>
              <a:spcBef>
                <a:spcPts val="529"/>
              </a:spcBef>
              <a:defRPr sz="1059">
                <a:latin typeface="Univers for KPMG" panose="020B0603020202020204" pitchFamily="34" charset="0"/>
                <a:cs typeface="Univers for KPMG Light"/>
              </a:defRPr>
            </a:lvl5pPr>
            <a:lvl6pPr>
              <a:defRPr baseline="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Text Placeholder 9"/>
          <p:cNvSpPr>
            <a:spLocks noGrp="1"/>
          </p:cNvSpPr>
          <p:nvPr>
            <p:ph type="body" sz="quarter" idx="30"/>
          </p:nvPr>
        </p:nvSpPr>
        <p:spPr bwMode="gray">
          <a:xfrm>
            <a:off x="2732789" y="2534532"/>
            <a:ext cx="1707163" cy="3449409"/>
          </a:xfrm>
          <a:prstGeom prst="rect">
            <a:avLst/>
          </a:prstGeom>
        </p:spPr>
        <p:txBody>
          <a:bodyPr lIns="0" tIns="45720" rIns="0" bIns="0"/>
          <a:lstStyle>
            <a:lvl1pPr>
              <a:defRPr sz="1059">
                <a:latin typeface="Univers for KPMG" panose="020B0603020202020204" pitchFamily="34" charset="0"/>
                <a:cs typeface="Univers for KPMG Light"/>
              </a:defRPr>
            </a:lvl1pPr>
            <a:lvl2pPr>
              <a:spcBef>
                <a:spcPts val="529"/>
              </a:spcBef>
              <a:defRPr sz="1059">
                <a:latin typeface="Univers for KPMG" panose="020B0603020202020204" pitchFamily="34" charset="0"/>
                <a:cs typeface="Univers for KPMG Light"/>
              </a:defRPr>
            </a:lvl2pPr>
            <a:lvl3pPr>
              <a:spcBef>
                <a:spcPts val="529"/>
              </a:spcBef>
              <a:defRPr sz="1059">
                <a:latin typeface="Univers for KPMG" panose="020B0603020202020204" pitchFamily="34" charset="0"/>
                <a:cs typeface="Univers for KPMG Light"/>
              </a:defRPr>
            </a:lvl3pPr>
            <a:lvl4pPr>
              <a:spcBef>
                <a:spcPts val="529"/>
              </a:spcBef>
              <a:defRPr sz="1059">
                <a:latin typeface="Univers for KPMG" panose="020B0603020202020204" pitchFamily="34" charset="0"/>
                <a:cs typeface="Univers for KPMG Light"/>
              </a:defRPr>
            </a:lvl4pPr>
            <a:lvl5pPr>
              <a:spcBef>
                <a:spcPts val="529"/>
              </a:spcBef>
              <a:defRPr sz="1059">
                <a:latin typeface="Univers for KPMG" panose="020B0603020202020204" pitchFamily="34" charset="0"/>
                <a:cs typeface="Univers for KPMG Light"/>
              </a:defRPr>
            </a:lvl5pPr>
            <a:lvl6pPr>
              <a:defRPr baseline="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7" name="Text Placeholder 9"/>
          <p:cNvSpPr>
            <a:spLocks noGrp="1"/>
          </p:cNvSpPr>
          <p:nvPr>
            <p:ph type="body" sz="quarter" idx="31"/>
          </p:nvPr>
        </p:nvSpPr>
        <p:spPr bwMode="gray">
          <a:xfrm>
            <a:off x="4686189" y="2534532"/>
            <a:ext cx="1712337" cy="3449410"/>
          </a:xfrm>
          <a:prstGeom prst="rect">
            <a:avLst/>
          </a:prstGeom>
        </p:spPr>
        <p:txBody>
          <a:bodyPr lIns="0" tIns="45720" rIns="0" bIns="0"/>
          <a:lstStyle>
            <a:lvl1pPr>
              <a:defRPr sz="1059">
                <a:latin typeface="Univers for KPMG" panose="020B0603020202020204" pitchFamily="34" charset="0"/>
                <a:cs typeface="Univers for KPMG Light"/>
              </a:defRPr>
            </a:lvl1pPr>
            <a:lvl2pPr>
              <a:spcBef>
                <a:spcPts val="529"/>
              </a:spcBef>
              <a:defRPr sz="1059">
                <a:latin typeface="Univers for KPMG" panose="020B0603020202020204" pitchFamily="34" charset="0"/>
                <a:cs typeface="Univers for KPMG Light"/>
              </a:defRPr>
            </a:lvl2pPr>
            <a:lvl3pPr>
              <a:spcBef>
                <a:spcPts val="529"/>
              </a:spcBef>
              <a:defRPr sz="1059">
                <a:latin typeface="Univers for KPMG" panose="020B0603020202020204" pitchFamily="34" charset="0"/>
                <a:cs typeface="Univers for KPMG Light"/>
              </a:defRPr>
            </a:lvl3pPr>
            <a:lvl4pPr>
              <a:spcBef>
                <a:spcPts val="529"/>
              </a:spcBef>
              <a:defRPr sz="1059">
                <a:latin typeface="Univers for KPMG" panose="020B0603020202020204" pitchFamily="34" charset="0"/>
                <a:cs typeface="Univers for KPMG Light"/>
              </a:defRPr>
            </a:lvl4pPr>
            <a:lvl5pPr>
              <a:spcBef>
                <a:spcPts val="529"/>
              </a:spcBef>
              <a:defRPr sz="1059">
                <a:latin typeface="Univers for KPMG" panose="020B0603020202020204" pitchFamily="34" charset="0"/>
                <a:cs typeface="Univers for KPMG Light"/>
              </a:defRPr>
            </a:lvl5pPr>
            <a:lvl6pPr>
              <a:defRPr baseline="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8" name="Text Placeholder 9"/>
          <p:cNvSpPr>
            <a:spLocks noGrp="1"/>
          </p:cNvSpPr>
          <p:nvPr>
            <p:ph type="body" sz="quarter" idx="32"/>
          </p:nvPr>
        </p:nvSpPr>
        <p:spPr bwMode="gray">
          <a:xfrm>
            <a:off x="6644762" y="2534532"/>
            <a:ext cx="1753114" cy="3449409"/>
          </a:xfrm>
          <a:prstGeom prst="rect">
            <a:avLst/>
          </a:prstGeom>
        </p:spPr>
        <p:txBody>
          <a:bodyPr lIns="0" tIns="45720" rIns="0" bIns="0"/>
          <a:lstStyle>
            <a:lvl1pPr>
              <a:defRPr sz="1059">
                <a:latin typeface="Univers for KPMG" panose="020B0603020202020204" pitchFamily="34" charset="0"/>
                <a:cs typeface="Univers for KPMG Light"/>
              </a:defRPr>
            </a:lvl1pPr>
            <a:lvl2pPr>
              <a:spcBef>
                <a:spcPts val="529"/>
              </a:spcBef>
              <a:defRPr sz="1059">
                <a:latin typeface="Univers for KPMG" panose="020B0603020202020204" pitchFamily="34" charset="0"/>
                <a:cs typeface="Univers for KPMG Light"/>
              </a:defRPr>
            </a:lvl2pPr>
            <a:lvl3pPr>
              <a:spcBef>
                <a:spcPts val="529"/>
              </a:spcBef>
              <a:defRPr sz="1059">
                <a:latin typeface="Univers for KPMG" panose="020B0603020202020204" pitchFamily="34" charset="0"/>
                <a:cs typeface="Univers for KPMG Light"/>
              </a:defRPr>
            </a:lvl3pPr>
            <a:lvl4pPr>
              <a:spcBef>
                <a:spcPts val="529"/>
              </a:spcBef>
              <a:defRPr sz="1059">
                <a:latin typeface="Univers for KPMG" panose="020B0603020202020204" pitchFamily="34" charset="0"/>
                <a:cs typeface="Univers for KPMG Light"/>
              </a:defRPr>
            </a:lvl4pPr>
            <a:lvl5pPr>
              <a:spcBef>
                <a:spcPts val="529"/>
              </a:spcBef>
              <a:defRPr sz="1059">
                <a:latin typeface="Univers for KPMG" panose="020B0603020202020204" pitchFamily="34" charset="0"/>
                <a:cs typeface="Univers for KPMG Light"/>
              </a:defRPr>
            </a:lvl5pPr>
            <a:lvl6pPr>
              <a:defRPr baseline="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Text Placeholder 20"/>
          <p:cNvSpPr>
            <a:spLocks noGrp="1"/>
          </p:cNvSpPr>
          <p:nvPr>
            <p:ph type="body" sz="quarter" idx="33"/>
          </p:nvPr>
        </p:nvSpPr>
        <p:spPr bwMode="gray">
          <a:xfrm>
            <a:off x="4703035" y="1942820"/>
            <a:ext cx="1737360" cy="605118"/>
          </a:xfrm>
          <a:prstGeom prst="chevron">
            <a:avLst>
              <a:gd name="adj" fmla="val 34136"/>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806867" rtl="0" eaLnBrk="1" latinLnBrk="0" hangingPunct="1">
              <a:defRPr lang="en-US" sz="1059" b="1" kern="1200" dirty="0" smtClean="0">
                <a:solidFill>
                  <a:schemeClr val="bg1"/>
                </a:solidFill>
                <a:latin typeface="Univers for KPMG" panose="020B0603020202020204" pitchFamily="34" charset="0"/>
                <a:ea typeface="+mn-ea"/>
                <a:cs typeface="Simplified Arabic Fixed" panose="02070309020205020404" pitchFamily="49" charset="-78"/>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10" name="Text Placeholder 20"/>
          <p:cNvSpPr>
            <a:spLocks noGrp="1"/>
          </p:cNvSpPr>
          <p:nvPr>
            <p:ph type="body" sz="quarter" idx="34"/>
          </p:nvPr>
        </p:nvSpPr>
        <p:spPr bwMode="gray">
          <a:xfrm>
            <a:off x="6680769" y="1942820"/>
            <a:ext cx="1737360" cy="605118"/>
          </a:xfrm>
          <a:prstGeom prst="chevron">
            <a:avLst>
              <a:gd name="adj" fmla="val 34136"/>
            </a:avLst>
          </a:prstGeom>
          <a:solidFill>
            <a:srgbClr val="00A3A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806867" rtl="0" eaLnBrk="1" latinLnBrk="0" hangingPunct="1">
              <a:defRPr lang="en-US" sz="1059" b="1" kern="1200" dirty="0" smtClean="0">
                <a:solidFill>
                  <a:schemeClr val="bg1"/>
                </a:solidFill>
                <a:latin typeface="Univers for KPMG" panose="020B0603020202020204" pitchFamily="34" charset="0"/>
                <a:ea typeface="+mn-ea"/>
                <a:cs typeface="Simplified Arabic Fixed" panose="02070309020205020404" pitchFamily="49" charset="-78"/>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Tree>
    <p:extLst>
      <p:ext uri="{BB962C8B-B14F-4D97-AF65-F5344CB8AC3E}">
        <p14:creationId xmlns:p14="http://schemas.microsoft.com/office/powerpoint/2010/main" val="930030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AD WITH CEN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10"/>
          <p:cNvSpPr>
            <a:spLocks noGrp="1"/>
          </p:cNvSpPr>
          <p:nvPr>
            <p:ph type="body" sz="quarter" idx="21"/>
          </p:nvPr>
        </p:nvSpPr>
        <p:spPr bwMode="gray">
          <a:xfrm>
            <a:off x="3914491" y="2970847"/>
            <a:ext cx="1245746" cy="1210235"/>
          </a:xfrm>
          <a:prstGeom prst="ellipse">
            <a:avLst/>
          </a:prstGeom>
          <a:solidFill>
            <a:srgbClr val="00A3A1"/>
          </a:solidFill>
          <a:ln>
            <a:noFill/>
          </a:ln>
        </p:spPr>
        <p:txBody>
          <a:bodyPr lIns="54000" tIns="54000" rIns="54000" bIns="54000" anchor="ctr" anchorCtr="1"/>
          <a:lstStyle>
            <a:lvl1pPr algn="ctr">
              <a:defRPr sz="1059">
                <a:solidFill>
                  <a:schemeClr val="bg1"/>
                </a:solidFill>
                <a:latin typeface="Univers for KPMG" panose="020B0603020202020204" pitchFamily="34" charset="0"/>
                <a:cs typeface="Univers for KPMG Light"/>
              </a:defRPr>
            </a:lvl1pPr>
          </a:lstStyle>
          <a:p>
            <a:pPr lvl="0"/>
            <a:r>
              <a:rPr lang="en-US" smtClean="0"/>
              <a:t>Click to edit Master text styles</a:t>
            </a:r>
          </a:p>
        </p:txBody>
      </p:sp>
      <p:sp>
        <p:nvSpPr>
          <p:cNvPr id="8" name="Text Placeholder 20"/>
          <p:cNvSpPr>
            <a:spLocks noGrp="1"/>
          </p:cNvSpPr>
          <p:nvPr>
            <p:ph type="body" sz="quarter" idx="22"/>
          </p:nvPr>
        </p:nvSpPr>
        <p:spPr bwMode="gray">
          <a:xfrm>
            <a:off x="762000" y="1555474"/>
            <a:ext cx="2885775" cy="1611737"/>
          </a:xfrm>
          <a:prstGeom prst="rect">
            <a:avLst/>
          </a:prstGeom>
          <a:solidFill>
            <a:schemeClr val="bg1"/>
          </a:solidFill>
          <a:ln w="12700">
            <a:solidFill>
              <a:srgbClr val="00338D"/>
            </a:solidFill>
          </a:ln>
        </p:spPr>
        <p:txBody>
          <a:bodyPr lIns="91440" tIns="45720" rIns="91440" bIns="45720"/>
          <a:lstStyle>
            <a:lvl1pPr>
              <a:spcBef>
                <a:spcPts val="0"/>
              </a:spcBef>
              <a:defRPr sz="1059">
                <a:latin typeface="Univers for KPMG" panose="020B0603020202020204" pitchFamily="34" charset="0"/>
                <a:cs typeface="Univers for KPMG Light"/>
              </a:defRPr>
            </a:lvl1pPr>
            <a:lvl2pPr>
              <a:spcBef>
                <a:spcPts val="0"/>
              </a:spcBef>
              <a:defRPr sz="1059">
                <a:latin typeface="Univers for KPMG" panose="020B0603020202020204" pitchFamily="34" charset="0"/>
                <a:cs typeface="Univers for KPMG Light"/>
              </a:defRPr>
            </a:lvl2pPr>
            <a:lvl3pPr>
              <a:spcBef>
                <a:spcPts val="0"/>
              </a:spcBef>
              <a:defRPr sz="1059">
                <a:latin typeface="Univers for KPMG" panose="020B0603020202020204" pitchFamily="34" charset="0"/>
                <a:cs typeface="Univers for KPMG Light"/>
              </a:defRPr>
            </a:lvl3pPr>
            <a:lvl4pPr>
              <a:spcBef>
                <a:spcPts val="0"/>
              </a:spcBef>
              <a:defRPr sz="1059">
                <a:latin typeface="Univers for KPMG" panose="020B0603020202020204" pitchFamily="34" charset="0"/>
              </a:defRPr>
            </a:lvl4pPr>
            <a:lvl5pPr>
              <a:spcBef>
                <a:spcPts val="0"/>
              </a:spcBef>
              <a:defRPr sz="1059">
                <a:latin typeface="Univers for KPMG" panose="020B0603020202020204" pitchFamily="34" charset="0"/>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p:txBody>
      </p:sp>
      <p:sp>
        <p:nvSpPr>
          <p:cNvPr id="9" name="Text Placeholder 20"/>
          <p:cNvSpPr>
            <a:spLocks noGrp="1"/>
          </p:cNvSpPr>
          <p:nvPr>
            <p:ph type="body" sz="quarter" idx="26"/>
          </p:nvPr>
        </p:nvSpPr>
        <p:spPr bwMode="gray">
          <a:xfrm>
            <a:off x="762000" y="1337703"/>
            <a:ext cx="2885771" cy="223650"/>
          </a:xfrm>
          <a:prstGeom prst="rect">
            <a:avLst/>
          </a:prstGeom>
          <a:solidFill>
            <a:srgbClr val="00338D"/>
          </a:solidFill>
          <a:ln w="12700">
            <a:solidFill>
              <a:srgbClr val="00338D"/>
            </a:solidFill>
          </a:ln>
        </p:spPr>
        <p:txBody>
          <a:bodyPr vert="horz" lIns="0" tIns="0" rIns="0" bIns="0" rtlCol="0" anchor="ctr" anchorCtr="1">
            <a:normAutofit/>
          </a:bodyPr>
          <a:lstStyle>
            <a:lvl1pPr>
              <a:defRPr lang="en-US" sz="1059" b="1" kern="1200" noProof="0" dirty="0" smtClean="0">
                <a:solidFill>
                  <a:schemeClr val="bg1"/>
                </a:solidFill>
                <a:latin typeface="Univers for KPMG" panose="020B0603020202020204"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35" name="AutoShape 20"/>
          <p:cNvSpPr>
            <a:spLocks noChangeArrowheads="1"/>
          </p:cNvSpPr>
          <p:nvPr userDrawn="1"/>
        </p:nvSpPr>
        <p:spPr bwMode="gray">
          <a:xfrm rot="2700000" flipH="1" flipV="1">
            <a:off x="4878335" y="4142350"/>
            <a:ext cx="396053" cy="359847"/>
          </a:xfrm>
          <a:prstGeom prst="rightArrow">
            <a:avLst>
              <a:gd name="adj1" fmla="val 63333"/>
              <a:gd name="adj2" fmla="val 49582"/>
            </a:avLst>
          </a:prstGeom>
          <a:solidFill>
            <a:srgbClr val="00A3A1"/>
          </a:solidFill>
          <a:ln w="6350" algn="ctr">
            <a:noFill/>
            <a:miter lim="800000"/>
            <a:headEnd/>
            <a:tailEnd/>
          </a:ln>
          <a:effectLst/>
        </p:spPr>
        <p:txBody>
          <a:bodyPr rot="10800000" wrap="none" anchor="ctr"/>
          <a:lstStyle/>
          <a:p>
            <a:endParaRPr lang="en-CA" dirty="0">
              <a:solidFill>
                <a:srgbClr val="483698"/>
              </a:solidFill>
              <a:latin typeface="Univers for KPMG" panose="020B0603020202020204" pitchFamily="34" charset="0"/>
            </a:endParaRPr>
          </a:p>
        </p:txBody>
      </p:sp>
      <p:sp>
        <p:nvSpPr>
          <p:cNvPr id="37" name="AutoShape 20"/>
          <p:cNvSpPr>
            <a:spLocks noChangeArrowheads="1"/>
          </p:cNvSpPr>
          <p:nvPr userDrawn="1"/>
        </p:nvSpPr>
        <p:spPr bwMode="gray">
          <a:xfrm rot="18900000" flipV="1">
            <a:off x="3749594" y="4147642"/>
            <a:ext cx="408055" cy="349264"/>
          </a:xfrm>
          <a:prstGeom prst="rightArrow">
            <a:avLst>
              <a:gd name="adj1" fmla="val 63333"/>
              <a:gd name="adj2" fmla="val 49582"/>
            </a:avLst>
          </a:prstGeom>
          <a:solidFill>
            <a:srgbClr val="00338D"/>
          </a:solidFill>
          <a:ln w="6350" algn="ctr">
            <a:noFill/>
            <a:miter lim="800000"/>
            <a:headEnd/>
            <a:tailEnd/>
          </a:ln>
          <a:effectLst/>
        </p:spPr>
        <p:txBody>
          <a:bodyPr rot="10800000" wrap="none" anchor="ctr"/>
          <a:lstStyle/>
          <a:p>
            <a:endParaRPr lang="en-CA" dirty="0">
              <a:solidFill>
                <a:srgbClr val="483698"/>
              </a:solidFill>
              <a:latin typeface="Univers for KPMG" panose="020B0603020202020204" pitchFamily="34" charset="0"/>
            </a:endParaRPr>
          </a:p>
        </p:txBody>
      </p:sp>
      <p:sp>
        <p:nvSpPr>
          <p:cNvPr id="42" name="Text Placeholder 20"/>
          <p:cNvSpPr>
            <a:spLocks noGrp="1"/>
          </p:cNvSpPr>
          <p:nvPr>
            <p:ph type="body" sz="quarter" idx="47"/>
          </p:nvPr>
        </p:nvSpPr>
        <p:spPr bwMode="gray">
          <a:xfrm>
            <a:off x="762000" y="4372205"/>
            <a:ext cx="2885775" cy="1611737"/>
          </a:xfrm>
          <a:prstGeom prst="rect">
            <a:avLst/>
          </a:prstGeom>
          <a:solidFill>
            <a:schemeClr val="bg1"/>
          </a:solidFill>
          <a:ln w="12700">
            <a:solidFill>
              <a:srgbClr val="00338D"/>
            </a:solidFill>
          </a:ln>
        </p:spPr>
        <p:txBody>
          <a:bodyPr lIns="91440" tIns="45720" rIns="91440" bIns="45720"/>
          <a:lstStyle>
            <a:lvl1pPr>
              <a:spcBef>
                <a:spcPts val="0"/>
              </a:spcBef>
              <a:defRPr sz="1059">
                <a:latin typeface="Univers for KPMG" panose="020B0603020202020204" pitchFamily="34" charset="0"/>
                <a:cs typeface="Univers for KPMG Light"/>
              </a:defRPr>
            </a:lvl1pPr>
            <a:lvl2pPr>
              <a:spcBef>
                <a:spcPts val="0"/>
              </a:spcBef>
              <a:defRPr sz="1059">
                <a:latin typeface="Univers for KPMG" panose="020B0603020202020204" pitchFamily="34" charset="0"/>
                <a:cs typeface="Univers for KPMG Light"/>
              </a:defRPr>
            </a:lvl2pPr>
            <a:lvl3pPr>
              <a:spcBef>
                <a:spcPts val="0"/>
              </a:spcBef>
              <a:defRPr sz="1059">
                <a:latin typeface="Univers for KPMG" panose="020B0603020202020204" pitchFamily="34" charset="0"/>
                <a:cs typeface="Univers for KPMG Light"/>
              </a:defRPr>
            </a:lvl3pPr>
            <a:lvl4pPr>
              <a:spcBef>
                <a:spcPts val="0"/>
              </a:spcBef>
              <a:defRPr sz="1059">
                <a:latin typeface="Univers for KPMG" panose="020B0603020202020204" pitchFamily="34" charset="0"/>
              </a:defRPr>
            </a:lvl4pPr>
            <a:lvl5pPr>
              <a:spcBef>
                <a:spcPts val="0"/>
              </a:spcBef>
              <a:defRPr sz="1059">
                <a:latin typeface="Univers for KPMG" panose="020B0603020202020204" pitchFamily="34" charset="0"/>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p:txBody>
      </p:sp>
      <p:sp>
        <p:nvSpPr>
          <p:cNvPr id="43" name="Text Placeholder 20"/>
          <p:cNvSpPr>
            <a:spLocks noGrp="1"/>
          </p:cNvSpPr>
          <p:nvPr>
            <p:ph type="body" sz="quarter" idx="48"/>
          </p:nvPr>
        </p:nvSpPr>
        <p:spPr bwMode="gray">
          <a:xfrm>
            <a:off x="762000" y="4154433"/>
            <a:ext cx="2885771" cy="223331"/>
          </a:xfrm>
          <a:prstGeom prst="rect">
            <a:avLst/>
          </a:prstGeom>
          <a:solidFill>
            <a:srgbClr val="00338D"/>
          </a:solidFill>
          <a:ln w="12700">
            <a:solidFill>
              <a:srgbClr val="00338D"/>
            </a:solidFill>
          </a:ln>
        </p:spPr>
        <p:txBody>
          <a:bodyPr vert="horz" lIns="0" tIns="0" rIns="0" bIns="0" rtlCol="0" anchor="ctr" anchorCtr="1">
            <a:normAutofit/>
          </a:bodyPr>
          <a:lstStyle>
            <a:lvl1pPr>
              <a:defRPr lang="en-US" sz="1059" b="1" kern="1200" noProof="0" dirty="0" smtClean="0">
                <a:solidFill>
                  <a:schemeClr val="bg1"/>
                </a:solidFill>
                <a:latin typeface="Univers for KPMG" panose="020B0603020202020204"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44" name="Text Placeholder 20"/>
          <p:cNvSpPr>
            <a:spLocks noGrp="1"/>
          </p:cNvSpPr>
          <p:nvPr>
            <p:ph type="body" sz="quarter" idx="49"/>
          </p:nvPr>
        </p:nvSpPr>
        <p:spPr bwMode="gray">
          <a:xfrm>
            <a:off x="5426952" y="1555474"/>
            <a:ext cx="2885775" cy="1611737"/>
          </a:xfrm>
          <a:prstGeom prst="rect">
            <a:avLst/>
          </a:prstGeom>
          <a:solidFill>
            <a:schemeClr val="bg1"/>
          </a:solidFill>
          <a:ln w="12700">
            <a:solidFill>
              <a:srgbClr val="00338D"/>
            </a:solidFill>
          </a:ln>
        </p:spPr>
        <p:txBody>
          <a:bodyPr lIns="91440" tIns="45720" rIns="91440" bIns="45720"/>
          <a:lstStyle>
            <a:lvl1pPr>
              <a:spcBef>
                <a:spcPts val="0"/>
              </a:spcBef>
              <a:defRPr sz="1059">
                <a:latin typeface="Univers for KPMG" panose="020B0603020202020204" pitchFamily="34" charset="0"/>
                <a:cs typeface="Univers for KPMG Light"/>
              </a:defRPr>
            </a:lvl1pPr>
            <a:lvl2pPr>
              <a:spcBef>
                <a:spcPts val="0"/>
              </a:spcBef>
              <a:defRPr sz="1059">
                <a:latin typeface="Univers for KPMG" panose="020B0603020202020204" pitchFamily="34" charset="0"/>
                <a:cs typeface="Univers for KPMG Light"/>
              </a:defRPr>
            </a:lvl2pPr>
            <a:lvl3pPr>
              <a:spcBef>
                <a:spcPts val="0"/>
              </a:spcBef>
              <a:defRPr sz="1059">
                <a:latin typeface="Univers for KPMG" panose="020B0603020202020204" pitchFamily="34" charset="0"/>
                <a:cs typeface="Univers for KPMG Light"/>
              </a:defRPr>
            </a:lvl3pPr>
            <a:lvl4pPr>
              <a:spcBef>
                <a:spcPts val="0"/>
              </a:spcBef>
              <a:defRPr sz="1059">
                <a:latin typeface="Univers for KPMG" panose="020B0603020202020204" pitchFamily="34" charset="0"/>
              </a:defRPr>
            </a:lvl4pPr>
            <a:lvl5pPr>
              <a:spcBef>
                <a:spcPts val="0"/>
              </a:spcBef>
              <a:defRPr sz="1059">
                <a:latin typeface="Univers for KPMG" panose="020B0603020202020204" pitchFamily="34" charset="0"/>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p:txBody>
      </p:sp>
      <p:sp>
        <p:nvSpPr>
          <p:cNvPr id="45" name="Text Placeholder 20"/>
          <p:cNvSpPr>
            <a:spLocks noGrp="1"/>
          </p:cNvSpPr>
          <p:nvPr>
            <p:ph type="body" sz="quarter" idx="50"/>
          </p:nvPr>
        </p:nvSpPr>
        <p:spPr bwMode="gray">
          <a:xfrm>
            <a:off x="5426953" y="1337702"/>
            <a:ext cx="2885771" cy="208709"/>
          </a:xfrm>
          <a:prstGeom prst="rect">
            <a:avLst/>
          </a:prstGeom>
          <a:solidFill>
            <a:srgbClr val="00338D"/>
          </a:solidFill>
          <a:ln w="12700">
            <a:solidFill>
              <a:srgbClr val="00338D"/>
            </a:solidFill>
          </a:ln>
        </p:spPr>
        <p:txBody>
          <a:bodyPr vert="horz" lIns="0" tIns="0" rIns="0" bIns="0" rtlCol="0" anchor="ctr" anchorCtr="1">
            <a:normAutofit/>
          </a:bodyPr>
          <a:lstStyle>
            <a:lvl1pPr>
              <a:defRPr lang="en-US" sz="1059" b="1" kern="1200" noProof="0" dirty="0" smtClean="0">
                <a:solidFill>
                  <a:schemeClr val="bg1"/>
                </a:solidFill>
                <a:latin typeface="Univers for KPMG" panose="020B0603020202020204"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46" name="Text Placeholder 20"/>
          <p:cNvSpPr>
            <a:spLocks noGrp="1"/>
          </p:cNvSpPr>
          <p:nvPr>
            <p:ph type="body" sz="quarter" idx="51"/>
          </p:nvPr>
        </p:nvSpPr>
        <p:spPr bwMode="gray">
          <a:xfrm>
            <a:off x="5426952" y="4372205"/>
            <a:ext cx="2885775" cy="1611737"/>
          </a:xfrm>
          <a:prstGeom prst="rect">
            <a:avLst/>
          </a:prstGeom>
          <a:solidFill>
            <a:schemeClr val="bg1"/>
          </a:solidFill>
          <a:ln w="12700">
            <a:solidFill>
              <a:srgbClr val="00A3A1"/>
            </a:solidFill>
          </a:ln>
        </p:spPr>
        <p:txBody>
          <a:bodyPr lIns="91440" tIns="45720" rIns="91440" bIns="45720"/>
          <a:lstStyle>
            <a:lvl1pPr>
              <a:spcBef>
                <a:spcPts val="0"/>
              </a:spcBef>
              <a:defRPr sz="1059">
                <a:latin typeface="Univers for KPMG" panose="020B0603020202020204" pitchFamily="34" charset="0"/>
                <a:cs typeface="Univers for KPMG Light"/>
              </a:defRPr>
            </a:lvl1pPr>
            <a:lvl2pPr>
              <a:spcBef>
                <a:spcPts val="0"/>
              </a:spcBef>
              <a:defRPr sz="1059">
                <a:latin typeface="Univers for KPMG" panose="020B0603020202020204" pitchFamily="34" charset="0"/>
                <a:cs typeface="Univers for KPMG Light"/>
              </a:defRPr>
            </a:lvl2pPr>
            <a:lvl3pPr>
              <a:spcBef>
                <a:spcPts val="0"/>
              </a:spcBef>
              <a:defRPr sz="1059">
                <a:latin typeface="Univers for KPMG" panose="020B0603020202020204" pitchFamily="34" charset="0"/>
                <a:cs typeface="Univers for KPMG Light"/>
              </a:defRPr>
            </a:lvl3pPr>
            <a:lvl4pPr>
              <a:spcBef>
                <a:spcPts val="0"/>
              </a:spcBef>
              <a:defRPr sz="1059">
                <a:latin typeface="Univers for KPMG" panose="020B0603020202020204" pitchFamily="34" charset="0"/>
              </a:defRPr>
            </a:lvl4pPr>
            <a:lvl5pPr>
              <a:spcBef>
                <a:spcPts val="0"/>
              </a:spcBef>
              <a:defRPr sz="1059">
                <a:latin typeface="Univers for KPMG" panose="020B0603020202020204" pitchFamily="34" charset="0"/>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p:txBody>
      </p:sp>
      <p:sp>
        <p:nvSpPr>
          <p:cNvPr id="47" name="Text Placeholder 20"/>
          <p:cNvSpPr>
            <a:spLocks noGrp="1"/>
          </p:cNvSpPr>
          <p:nvPr>
            <p:ph type="body" sz="quarter" idx="52"/>
          </p:nvPr>
        </p:nvSpPr>
        <p:spPr bwMode="gray">
          <a:xfrm>
            <a:off x="5426953" y="4154433"/>
            <a:ext cx="2885771" cy="208390"/>
          </a:xfrm>
          <a:prstGeom prst="rect">
            <a:avLst/>
          </a:prstGeom>
          <a:solidFill>
            <a:srgbClr val="00A3A1"/>
          </a:solidFill>
          <a:ln w="12700">
            <a:solidFill>
              <a:srgbClr val="00A3A1"/>
            </a:solidFill>
          </a:ln>
        </p:spPr>
        <p:txBody>
          <a:bodyPr vert="horz" lIns="0" tIns="0" rIns="0" bIns="0" rtlCol="0" anchor="ctr" anchorCtr="1">
            <a:normAutofit/>
          </a:bodyPr>
          <a:lstStyle>
            <a:lvl1pPr>
              <a:defRPr lang="en-US" sz="1059" b="1" kern="1200" noProof="0" dirty="0" smtClean="0">
                <a:solidFill>
                  <a:schemeClr val="bg1"/>
                </a:solidFill>
                <a:latin typeface="Univers for KPMG" panose="020B0603020202020204"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5" name="AutoShape 20"/>
          <p:cNvSpPr>
            <a:spLocks noChangeArrowheads="1"/>
          </p:cNvSpPr>
          <p:nvPr userDrawn="1"/>
        </p:nvSpPr>
        <p:spPr bwMode="gray">
          <a:xfrm rot="2700000">
            <a:off x="3762967" y="2652775"/>
            <a:ext cx="382279" cy="377055"/>
          </a:xfrm>
          <a:prstGeom prst="rightArrow">
            <a:avLst>
              <a:gd name="adj1" fmla="val 63333"/>
              <a:gd name="adj2" fmla="val 49582"/>
            </a:avLst>
          </a:prstGeom>
          <a:solidFill>
            <a:srgbClr val="00338D"/>
          </a:solidFill>
          <a:ln w="6350" algn="ctr">
            <a:noFill/>
            <a:miter lim="800000"/>
            <a:headEnd/>
            <a:tailEnd/>
          </a:ln>
          <a:effectLst/>
        </p:spPr>
        <p:txBody>
          <a:bodyPr rot="10800000" wrap="none" anchor="ctr"/>
          <a:lstStyle/>
          <a:p>
            <a:endParaRPr lang="en-CA" dirty="0">
              <a:solidFill>
                <a:srgbClr val="483698"/>
              </a:solidFill>
              <a:latin typeface="Univers for KPMG" panose="020B0603020202020204" pitchFamily="34" charset="0"/>
            </a:endParaRPr>
          </a:p>
        </p:txBody>
      </p:sp>
      <p:sp>
        <p:nvSpPr>
          <p:cNvPr id="36" name="AutoShape 20"/>
          <p:cNvSpPr>
            <a:spLocks noChangeArrowheads="1"/>
          </p:cNvSpPr>
          <p:nvPr userDrawn="1"/>
        </p:nvSpPr>
        <p:spPr bwMode="gray">
          <a:xfrm rot="18900000" flipH="1">
            <a:off x="4878945" y="2658320"/>
            <a:ext cx="393864" cy="365965"/>
          </a:xfrm>
          <a:prstGeom prst="rightArrow">
            <a:avLst>
              <a:gd name="adj1" fmla="val 63333"/>
              <a:gd name="adj2" fmla="val 49582"/>
            </a:avLst>
          </a:prstGeom>
          <a:solidFill>
            <a:srgbClr val="00338D"/>
          </a:solidFill>
          <a:ln w="6350" algn="ctr">
            <a:noFill/>
            <a:miter lim="800000"/>
            <a:headEnd/>
            <a:tailEnd/>
          </a:ln>
          <a:effectLst/>
        </p:spPr>
        <p:txBody>
          <a:bodyPr rot="10800000" wrap="none" anchor="ctr"/>
          <a:lstStyle/>
          <a:p>
            <a:endParaRPr lang="en-CA" dirty="0">
              <a:solidFill>
                <a:srgbClr val="483698"/>
              </a:solidFill>
              <a:latin typeface="Univers for KPMG" panose="020B0603020202020204" pitchFamily="34" charset="0"/>
            </a:endParaRPr>
          </a:p>
        </p:txBody>
      </p:sp>
    </p:spTree>
    <p:extLst>
      <p:ext uri="{BB962C8B-B14F-4D97-AF65-F5344CB8AC3E}">
        <p14:creationId xmlns:p14="http://schemas.microsoft.com/office/powerpoint/2010/main" val="1402257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N PURP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Text Placeholder 20"/>
          <p:cNvSpPr>
            <a:spLocks noGrp="1"/>
          </p:cNvSpPr>
          <p:nvPr>
            <p:ph type="body" sz="quarter" idx="26"/>
          </p:nvPr>
        </p:nvSpPr>
        <p:spPr bwMode="gray">
          <a:xfrm>
            <a:off x="762000" y="1949823"/>
            <a:ext cx="3649808" cy="387856"/>
          </a:xfrm>
          <a:prstGeom prst="rect">
            <a:avLst/>
          </a:prstGeom>
          <a:solidFill>
            <a:srgbClr val="00338D"/>
          </a:solidFill>
          <a:ln w="12700">
            <a:noFill/>
          </a:ln>
        </p:spPr>
        <p:txBody>
          <a:bodyPr vert="horz" lIns="0" tIns="0" rIns="0" bIns="0" rtlCol="0" anchor="ctr" anchorCtr="1">
            <a:normAutofit/>
          </a:bodyPr>
          <a:lstStyle>
            <a:lvl1pPr>
              <a:defRPr lang="en-US" sz="1235" b="1" i="0" kern="1200" noProof="0" dirty="0" smtClean="0">
                <a:solidFill>
                  <a:schemeClr val="bg1"/>
                </a:solidFill>
                <a:latin typeface="Univers for KPMG"/>
                <a:ea typeface="+mn-ea"/>
                <a:cs typeface="Univers for KPMG"/>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6" name="Text Placeholder 20"/>
          <p:cNvSpPr>
            <a:spLocks noGrp="1"/>
          </p:cNvSpPr>
          <p:nvPr>
            <p:ph type="body" sz="quarter" idx="27"/>
          </p:nvPr>
        </p:nvSpPr>
        <p:spPr bwMode="gray">
          <a:xfrm>
            <a:off x="4732194" y="1949823"/>
            <a:ext cx="3580533" cy="387856"/>
          </a:xfrm>
          <a:prstGeom prst="rect">
            <a:avLst/>
          </a:prstGeom>
          <a:solidFill>
            <a:srgbClr val="00338D"/>
          </a:solidFill>
          <a:ln w="12700">
            <a:noFill/>
          </a:ln>
        </p:spPr>
        <p:txBody>
          <a:bodyPr vert="horz" lIns="0" tIns="0" rIns="0" bIns="0" rtlCol="0" anchor="ctr" anchorCtr="1">
            <a:normAutofit/>
          </a:bodyPr>
          <a:lstStyle>
            <a:lvl1pPr>
              <a:defRPr lang="en-US" sz="1235" b="1" i="0" kern="1200" noProof="0" dirty="0" smtClean="0">
                <a:solidFill>
                  <a:schemeClr val="bg1"/>
                </a:solidFill>
                <a:latin typeface="Univers for KPMG"/>
                <a:ea typeface="+mn-ea"/>
                <a:cs typeface="Univers for KPMG"/>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8" name="Text Placeholder 7"/>
          <p:cNvSpPr>
            <a:spLocks noGrp="1"/>
          </p:cNvSpPr>
          <p:nvPr>
            <p:ph type="body" sz="quarter" idx="15"/>
          </p:nvPr>
        </p:nvSpPr>
        <p:spPr>
          <a:xfrm>
            <a:off x="762000" y="2338295"/>
            <a:ext cx="3649807" cy="3645647"/>
          </a:xfrm>
          <a:prstGeom prst="rect">
            <a:avLst/>
          </a:prstGeom>
        </p:spPr>
        <p:txBody>
          <a:bodyPr vert="horz" lIns="0" tIns="4572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vl5pPr>
              <a:defRPr>
                <a:latin typeface="Univers for KPMG Light"/>
                <a:cs typeface="Univers for KPMG 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Text Placeholder 7"/>
          <p:cNvSpPr>
            <a:spLocks noGrp="1"/>
          </p:cNvSpPr>
          <p:nvPr>
            <p:ph type="body" sz="quarter" idx="28"/>
          </p:nvPr>
        </p:nvSpPr>
        <p:spPr>
          <a:xfrm>
            <a:off x="4732194" y="2338295"/>
            <a:ext cx="3580533" cy="3645647"/>
          </a:xfrm>
          <a:prstGeom prst="rect">
            <a:avLst/>
          </a:prstGeom>
        </p:spPr>
        <p:txBody>
          <a:bodyPr vert="horz" lIns="0" tIns="4572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vl5pPr>
              <a:defRPr>
                <a:latin typeface="Univers for KPMG Light"/>
                <a:cs typeface="Univers for KPMG 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093994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662545" y="0"/>
            <a:ext cx="7481455" cy="6858000"/>
          </a:xfrm>
          <a:prstGeom prst="rect">
            <a:avLst/>
          </a:prstGeom>
          <a:solidFill>
            <a:schemeClr val="bg1">
              <a:lumMod val="85000"/>
            </a:schemeClr>
          </a:solidFill>
        </p:spPr>
        <p:txBody>
          <a:bodyPr vert="horz"/>
          <a:lstStyle>
            <a:lvl1pPr>
              <a:defRPr>
                <a:latin typeface="Univers for KPMG Light"/>
                <a:cs typeface="Univers for KPMG Light"/>
              </a:defRPr>
            </a:lvl1pPr>
          </a:lstStyle>
          <a:p>
            <a:r>
              <a:rPr lang="en-US" dirty="0" smtClean="0"/>
              <a:t>Click icon to add picture</a:t>
            </a:r>
            <a:endParaRPr lang="en-US" dirty="0"/>
          </a:p>
        </p:txBody>
      </p:sp>
      <p:pic>
        <p:nvPicPr>
          <p:cNvPr id="5" name="Picture 4" descr="KPMG_NoCP_white_US_283_6780.eps"/>
          <p:cNvPicPr>
            <a:picLocks noChangeAspect="1"/>
          </p:cNvPicPr>
          <p:nvPr userDrawn="1"/>
        </p:nvPicPr>
        <p:blipFill rotWithShape="1">
          <a:blip r:embed="rId2" cstate="email">
            <a:extLst>
              <a:ext uri="{28A0092B-C50C-407E-A947-70E740481C1C}">
                <a14:useLocalDpi xmlns:a14="http://schemas.microsoft.com/office/drawing/2010/main"/>
              </a:ext>
            </a:extLst>
          </a:blip>
          <a:srcRect l="7816" t="22176" r="7816" b="22176"/>
          <a:stretch/>
        </p:blipFill>
        <p:spPr>
          <a:xfrm>
            <a:off x="2493357" y="612639"/>
            <a:ext cx="979460" cy="463126"/>
          </a:xfrm>
          <a:prstGeom prst="rect">
            <a:avLst/>
          </a:prstGeom>
        </p:spPr>
      </p:pic>
      <p:sp>
        <p:nvSpPr>
          <p:cNvPr id="2" name="Title 1"/>
          <p:cNvSpPr>
            <a:spLocks noGrp="1"/>
          </p:cNvSpPr>
          <p:nvPr>
            <p:ph type="title"/>
          </p:nvPr>
        </p:nvSpPr>
        <p:spPr>
          <a:xfrm>
            <a:off x="2024784" y="1337703"/>
            <a:ext cx="6192982" cy="3703320"/>
          </a:xfrm>
        </p:spPr>
        <p:txBody>
          <a:bodyPr anchor="t" anchorCtr="0"/>
          <a:lstStyle>
            <a:lvl1pPr>
              <a:lnSpc>
                <a:spcPct val="70000"/>
              </a:lnSpc>
              <a:defRPr sz="9706">
                <a:solidFill>
                  <a:srgbClr val="FFFFFF"/>
                </a:solidFill>
              </a:defRPr>
            </a:lvl1pPr>
          </a:lstStyle>
          <a:p>
            <a:r>
              <a:rPr lang="en-US" smtClean="0"/>
              <a:t>Click to edit Master title style</a:t>
            </a:r>
            <a:endParaRPr lang="en-US" dirty="0"/>
          </a:p>
        </p:txBody>
      </p:sp>
      <p:sp>
        <p:nvSpPr>
          <p:cNvPr id="6" name="Text Placeholder 6"/>
          <p:cNvSpPr>
            <a:spLocks noGrp="1"/>
          </p:cNvSpPr>
          <p:nvPr>
            <p:ph type="body" sz="quarter" idx="11"/>
          </p:nvPr>
        </p:nvSpPr>
        <p:spPr>
          <a:xfrm>
            <a:off x="2024784" y="4773706"/>
            <a:ext cx="6165273" cy="672353"/>
          </a:xfrm>
          <a:prstGeom prst="rect">
            <a:avLst/>
          </a:prstGeom>
        </p:spPr>
        <p:txBody>
          <a:bodyPr vert="horz"/>
          <a:lstStyle>
            <a:lvl1pPr>
              <a:spcBef>
                <a:spcPts val="247"/>
              </a:spcBef>
              <a:spcAft>
                <a:spcPts val="0"/>
              </a:spcAft>
              <a:defRPr sz="971">
                <a:solidFill>
                  <a:srgbClr val="FFFFFF"/>
                </a:solidFill>
                <a:latin typeface="Univers for KPMG Light"/>
                <a:cs typeface="Univers for KPMG Light"/>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p:txBody>
      </p:sp>
    </p:spTree>
    <p:extLst>
      <p:ext uri="{BB962C8B-B14F-4D97-AF65-F5344CB8AC3E}">
        <p14:creationId xmlns:p14="http://schemas.microsoft.com/office/powerpoint/2010/main" val="294031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21" name="Text Placeholder 20"/>
          <p:cNvSpPr>
            <a:spLocks noGrp="1"/>
          </p:cNvSpPr>
          <p:nvPr>
            <p:ph type="body" sz="quarter" idx="26"/>
          </p:nvPr>
        </p:nvSpPr>
        <p:spPr bwMode="gray">
          <a:xfrm>
            <a:off x="762000" y="1942820"/>
            <a:ext cx="3649807" cy="387856"/>
          </a:xfrm>
          <a:prstGeom prst="rect">
            <a:avLst/>
          </a:prstGeom>
          <a:solidFill>
            <a:srgbClr val="00338D"/>
          </a:solidFill>
          <a:ln w="12700">
            <a:noFill/>
          </a:ln>
        </p:spPr>
        <p:txBody>
          <a:bodyPr vert="horz" lIns="0" tIns="0" rIns="0" bIns="0" rtlCol="0" anchor="ctr" anchorCtr="1">
            <a:normAutofit/>
          </a:bodyPr>
          <a:lstStyle>
            <a:lvl1pPr>
              <a:defRPr lang="en-US" sz="1235" b="1" i="0" kern="1200" noProof="0" dirty="0" smtClean="0">
                <a:solidFill>
                  <a:schemeClr val="bg1"/>
                </a:solidFill>
                <a:latin typeface="Univers for KPMG"/>
                <a:ea typeface="+mn-ea"/>
                <a:cs typeface="Univers for KPMG"/>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26" name="Text Placeholder 20"/>
          <p:cNvSpPr>
            <a:spLocks noGrp="1"/>
          </p:cNvSpPr>
          <p:nvPr>
            <p:ph type="body" sz="quarter" idx="28"/>
          </p:nvPr>
        </p:nvSpPr>
        <p:spPr bwMode="gray">
          <a:xfrm>
            <a:off x="762000" y="4243294"/>
            <a:ext cx="3649807" cy="387856"/>
          </a:xfrm>
          <a:prstGeom prst="rect">
            <a:avLst/>
          </a:prstGeom>
          <a:solidFill>
            <a:srgbClr val="00338D"/>
          </a:solidFill>
          <a:ln w="12700">
            <a:noFill/>
          </a:ln>
        </p:spPr>
        <p:txBody>
          <a:bodyPr vert="horz" lIns="0" tIns="0" rIns="0" bIns="0" rtlCol="0" anchor="ctr" anchorCtr="1">
            <a:normAutofit/>
          </a:bodyPr>
          <a:lstStyle>
            <a:lvl1pPr>
              <a:defRPr lang="en-US" sz="1235" b="1" i="0" kern="1200" noProof="0" dirty="0" smtClean="0">
                <a:solidFill>
                  <a:schemeClr val="bg1"/>
                </a:solidFill>
                <a:latin typeface="Univers for KPMG"/>
                <a:ea typeface="+mn-ea"/>
                <a:cs typeface="Univers for KPMG"/>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13" name="Text Placeholder 20"/>
          <p:cNvSpPr>
            <a:spLocks noGrp="1"/>
          </p:cNvSpPr>
          <p:nvPr>
            <p:ph type="body" sz="quarter" idx="30"/>
          </p:nvPr>
        </p:nvSpPr>
        <p:spPr bwMode="gray">
          <a:xfrm>
            <a:off x="4732193" y="1942820"/>
            <a:ext cx="3665683" cy="387856"/>
          </a:xfrm>
          <a:prstGeom prst="rect">
            <a:avLst/>
          </a:prstGeom>
          <a:solidFill>
            <a:srgbClr val="00338D"/>
          </a:solidFill>
          <a:ln w="12700">
            <a:noFill/>
          </a:ln>
        </p:spPr>
        <p:txBody>
          <a:bodyPr vert="horz" lIns="0" tIns="0" rIns="0" bIns="0" rtlCol="0" anchor="ctr" anchorCtr="1">
            <a:normAutofit/>
          </a:bodyPr>
          <a:lstStyle>
            <a:lvl1pPr>
              <a:defRPr lang="en-US" sz="1235" b="1" i="0" kern="1200" noProof="0" dirty="0" smtClean="0">
                <a:solidFill>
                  <a:schemeClr val="bg1"/>
                </a:solidFill>
                <a:latin typeface="Univers for KPMG"/>
                <a:ea typeface="+mn-ea"/>
                <a:cs typeface="Univers for KPMG"/>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15" name="Text Placeholder 7"/>
          <p:cNvSpPr>
            <a:spLocks noGrp="1"/>
          </p:cNvSpPr>
          <p:nvPr>
            <p:ph type="body" sz="quarter" idx="32"/>
          </p:nvPr>
        </p:nvSpPr>
        <p:spPr>
          <a:xfrm>
            <a:off x="762000" y="2338761"/>
            <a:ext cx="3649807" cy="1344706"/>
          </a:xfrm>
          <a:prstGeom prst="rect">
            <a:avLst/>
          </a:prstGeom>
        </p:spPr>
        <p:txBody>
          <a:bodyPr vert="horz" lIns="0" tIns="4572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6" name="Text Placeholder 7"/>
          <p:cNvSpPr>
            <a:spLocks noGrp="1"/>
          </p:cNvSpPr>
          <p:nvPr>
            <p:ph type="body" sz="quarter" idx="33"/>
          </p:nvPr>
        </p:nvSpPr>
        <p:spPr>
          <a:xfrm>
            <a:off x="762000" y="4639235"/>
            <a:ext cx="3649807" cy="1344706"/>
          </a:xfrm>
          <a:prstGeom prst="rect">
            <a:avLst/>
          </a:prstGeom>
        </p:spPr>
        <p:txBody>
          <a:bodyPr vert="horz" lIns="0" tIns="4572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7" name="Text Placeholder 20"/>
          <p:cNvSpPr>
            <a:spLocks noGrp="1"/>
          </p:cNvSpPr>
          <p:nvPr>
            <p:ph type="body" sz="quarter" idx="34"/>
          </p:nvPr>
        </p:nvSpPr>
        <p:spPr bwMode="gray">
          <a:xfrm>
            <a:off x="4732193" y="4243294"/>
            <a:ext cx="3665683" cy="387856"/>
          </a:xfrm>
          <a:prstGeom prst="rect">
            <a:avLst/>
          </a:prstGeom>
          <a:solidFill>
            <a:srgbClr val="00A3A1"/>
          </a:solidFill>
          <a:ln w="12700">
            <a:noFill/>
          </a:ln>
        </p:spPr>
        <p:txBody>
          <a:bodyPr vert="horz" lIns="0" tIns="0" rIns="0" bIns="0" rtlCol="0" anchor="ctr" anchorCtr="1">
            <a:normAutofit/>
          </a:bodyPr>
          <a:lstStyle>
            <a:lvl1pPr>
              <a:defRPr lang="en-US" sz="1235" b="1" i="0" kern="1200" noProof="0" dirty="0" smtClean="0">
                <a:solidFill>
                  <a:schemeClr val="bg1"/>
                </a:solidFill>
                <a:latin typeface="Univers for KPMG"/>
                <a:ea typeface="+mn-ea"/>
                <a:cs typeface="Univers for KPMG"/>
              </a:defRPr>
            </a:lvl1pPr>
            <a:lvl5pPr>
              <a:defRPr/>
            </a:lvl5pPr>
            <a:lvl6pPr>
              <a:defRPr baseline="0"/>
            </a:lvl6pPr>
            <a:lvl7pPr>
              <a:defRPr baseline="0"/>
            </a:lvl7pPr>
            <a:lvl8pPr>
              <a:defRPr baseline="0"/>
            </a:lvl8pPr>
          </a:lstStyle>
          <a:p>
            <a:pPr marL="0" lvl="0" indent="0" algn="l" defTabSz="806867" rtl="0" eaLnBrk="1" latinLnBrk="0" hangingPunct="1">
              <a:lnSpc>
                <a:spcPct val="100000"/>
              </a:lnSpc>
              <a:spcBef>
                <a:spcPts val="529"/>
              </a:spcBef>
              <a:buFont typeface="Arial" pitchFamily="34" charset="0"/>
              <a:buNone/>
            </a:pPr>
            <a:r>
              <a:rPr lang="en-US" smtClean="0"/>
              <a:t>Click to edit Master text styles</a:t>
            </a:r>
          </a:p>
        </p:txBody>
      </p:sp>
      <p:sp>
        <p:nvSpPr>
          <p:cNvPr id="18" name="Text Placeholder 7"/>
          <p:cNvSpPr>
            <a:spLocks noGrp="1"/>
          </p:cNvSpPr>
          <p:nvPr>
            <p:ph type="body" sz="quarter" idx="35"/>
          </p:nvPr>
        </p:nvSpPr>
        <p:spPr>
          <a:xfrm>
            <a:off x="4732193" y="2338761"/>
            <a:ext cx="3665683" cy="1344706"/>
          </a:xfrm>
          <a:prstGeom prst="rect">
            <a:avLst/>
          </a:prstGeom>
        </p:spPr>
        <p:txBody>
          <a:bodyPr vert="horz" lIns="0" tIns="4572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3" name="Text Placeholder 7"/>
          <p:cNvSpPr>
            <a:spLocks noGrp="1"/>
          </p:cNvSpPr>
          <p:nvPr>
            <p:ph type="body" sz="quarter" idx="36"/>
          </p:nvPr>
        </p:nvSpPr>
        <p:spPr>
          <a:xfrm>
            <a:off x="4732193" y="4639235"/>
            <a:ext cx="3665683" cy="1344706"/>
          </a:xfrm>
          <a:prstGeom prst="rect">
            <a:avLst/>
          </a:prstGeom>
        </p:spPr>
        <p:txBody>
          <a:bodyPr vert="horz" lIns="0" tIns="4572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39662120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1990"/>
            <a:ext cx="6858000" cy="2388253"/>
          </a:xfrm>
          <a:prstGeom prst="rect">
            <a:avLst/>
          </a:prstGeom>
        </p:spPr>
        <p:txBody>
          <a:bodyPr anchor="b"/>
          <a:lstStyle>
            <a:lvl1pPr algn="ctr">
              <a:defRPr sz="5294"/>
            </a:lvl1pPr>
          </a:lstStyle>
          <a:p>
            <a:r>
              <a:rPr lang="en-US" smtClean="0"/>
              <a:t>Click to edit Master title style</a:t>
            </a:r>
            <a:endParaRPr lang="pt-BR"/>
          </a:p>
        </p:txBody>
      </p:sp>
      <p:sp>
        <p:nvSpPr>
          <p:cNvPr id="3" name="Subtitle 2"/>
          <p:cNvSpPr>
            <a:spLocks noGrp="1"/>
          </p:cNvSpPr>
          <p:nvPr>
            <p:ph type="subTitle" idx="1"/>
          </p:nvPr>
        </p:nvSpPr>
        <p:spPr>
          <a:xfrm>
            <a:off x="1143000" y="3602692"/>
            <a:ext cx="6858000" cy="1655669"/>
          </a:xfrm>
          <a:prstGeom prst="rect">
            <a:avLst/>
          </a:prstGeom>
        </p:spPr>
        <p:txBody>
          <a:bodyPr/>
          <a:lstStyle>
            <a:lvl1pPr marL="0" indent="0" algn="ctr">
              <a:buNone/>
              <a:defRPr sz="2118"/>
            </a:lvl1pPr>
            <a:lvl2pPr marL="403433" indent="0" algn="ctr">
              <a:buNone/>
              <a:defRPr sz="1765"/>
            </a:lvl2pPr>
            <a:lvl3pPr marL="806867" indent="0" algn="ctr">
              <a:buNone/>
              <a:defRPr sz="1588"/>
            </a:lvl3pPr>
            <a:lvl4pPr marL="1210300" indent="0" algn="ctr">
              <a:buNone/>
              <a:defRPr sz="1412"/>
            </a:lvl4pPr>
            <a:lvl5pPr marL="1613733" indent="0" algn="ctr">
              <a:buNone/>
              <a:defRPr sz="1412"/>
            </a:lvl5pPr>
            <a:lvl6pPr marL="2017166" indent="0" algn="ctr">
              <a:buNone/>
              <a:defRPr sz="1412"/>
            </a:lvl6pPr>
            <a:lvl7pPr marL="2420600" indent="0" algn="ctr">
              <a:buNone/>
              <a:defRPr sz="1412"/>
            </a:lvl7pPr>
            <a:lvl8pPr marL="2824033" indent="0" algn="ctr">
              <a:buNone/>
              <a:defRPr sz="1412"/>
            </a:lvl8pPr>
            <a:lvl9pPr marL="3227466" indent="0" algn="ctr">
              <a:buNone/>
              <a:defRPr sz="1412"/>
            </a:lvl9pPr>
          </a:lstStyle>
          <a:p>
            <a:r>
              <a:rPr lang="en-US" smtClean="0"/>
              <a:t>Click to edit Master subtitle style</a:t>
            </a:r>
            <a:endParaRPr lang="pt-BR"/>
          </a:p>
        </p:txBody>
      </p:sp>
      <p:sp>
        <p:nvSpPr>
          <p:cNvPr id="4" name="Date Placeholder 3"/>
          <p:cNvSpPr>
            <a:spLocks noGrp="1"/>
          </p:cNvSpPr>
          <p:nvPr>
            <p:ph type="dt" sz="half" idx="10"/>
          </p:nvPr>
        </p:nvSpPr>
        <p:spPr/>
        <p:txBody>
          <a:bodyPr/>
          <a:lstStyle/>
          <a:p>
            <a:endParaRPr lang="pt-BR" dirty="0"/>
          </a:p>
        </p:txBody>
      </p:sp>
      <p:sp>
        <p:nvSpPr>
          <p:cNvPr id="5" name="Footer Placeholder 4"/>
          <p:cNvSpPr>
            <a:spLocks noGrp="1"/>
          </p:cNvSpPr>
          <p:nvPr>
            <p:ph type="ftr" sz="quarter" idx="11"/>
          </p:nvPr>
        </p:nvSpPr>
        <p:spPr/>
        <p:txBody>
          <a:bodyPr/>
          <a:lstStyle/>
          <a:p>
            <a:r>
              <a:rPr lang="pt-BR" dirty="0" smtClean="0"/>
              <a:t>MINUTA</a:t>
            </a:r>
            <a:endParaRPr lang="pt-BR" dirty="0"/>
          </a:p>
        </p:txBody>
      </p:sp>
      <p:sp>
        <p:nvSpPr>
          <p:cNvPr id="6" name="Slide Number Placeholder 5"/>
          <p:cNvSpPr>
            <a:spLocks noGrp="1"/>
          </p:cNvSpPr>
          <p:nvPr>
            <p:ph type="sldNum" sz="quarter" idx="12"/>
          </p:nvPr>
        </p:nvSpPr>
        <p:spPr/>
        <p:txBody>
          <a:bodyPr/>
          <a:lstStyle/>
          <a:p>
            <a:fld id="{E66D2F0F-1241-4756-9B33-DA7009900E20}" type="slidenum">
              <a:rPr lang="pt-BR" smtClean="0"/>
              <a:pPr/>
              <a:t>‹#›</a:t>
            </a:fld>
            <a:endParaRPr lang="pt-BR" dirty="0"/>
          </a:p>
        </p:txBody>
      </p:sp>
    </p:spTree>
    <p:extLst>
      <p:ext uri="{BB962C8B-B14F-4D97-AF65-F5344CB8AC3E}">
        <p14:creationId xmlns:p14="http://schemas.microsoft.com/office/powerpoint/2010/main" val="24737071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9228" y="365593"/>
            <a:ext cx="7885545" cy="1325096"/>
          </a:xfrm>
          <a:prstGeom prst="rect">
            <a:avLst/>
          </a:prstGeom>
        </p:spPr>
        <p:txBody>
          <a:bodyPr/>
          <a:lstStyle/>
          <a:p>
            <a:r>
              <a:rPr lang="en-US" smtClean="0"/>
              <a:t>Click to edit Master title style</a:t>
            </a:r>
            <a:endParaRPr lang="pt-BR"/>
          </a:p>
        </p:txBody>
      </p:sp>
      <p:sp>
        <p:nvSpPr>
          <p:cNvPr id="3" name="Content Placeholder 2"/>
          <p:cNvSpPr>
            <a:spLocks noGrp="1"/>
          </p:cNvSpPr>
          <p:nvPr>
            <p:ph idx="1"/>
          </p:nvPr>
        </p:nvSpPr>
        <p:spPr>
          <a:xfrm>
            <a:off x="629228" y="1825159"/>
            <a:ext cx="7885545" cy="4352084"/>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endParaRPr lang="pt-BR" dirty="0"/>
          </a:p>
        </p:txBody>
      </p:sp>
      <p:sp>
        <p:nvSpPr>
          <p:cNvPr id="5" name="Footer Placeholder 4"/>
          <p:cNvSpPr>
            <a:spLocks noGrp="1"/>
          </p:cNvSpPr>
          <p:nvPr>
            <p:ph type="ftr" sz="quarter" idx="11"/>
          </p:nvPr>
        </p:nvSpPr>
        <p:spPr/>
        <p:txBody>
          <a:bodyPr/>
          <a:lstStyle/>
          <a:p>
            <a:r>
              <a:rPr lang="pt-BR" dirty="0" smtClean="0"/>
              <a:t>MINUTA</a:t>
            </a:r>
            <a:endParaRPr lang="pt-BR" dirty="0"/>
          </a:p>
        </p:txBody>
      </p:sp>
      <p:sp>
        <p:nvSpPr>
          <p:cNvPr id="6" name="Slide Number Placeholder 5"/>
          <p:cNvSpPr>
            <a:spLocks noGrp="1"/>
          </p:cNvSpPr>
          <p:nvPr>
            <p:ph type="sldNum" sz="quarter" idx="12"/>
          </p:nvPr>
        </p:nvSpPr>
        <p:spPr/>
        <p:txBody>
          <a:bodyPr/>
          <a:lstStyle/>
          <a:p>
            <a:fld id="{E66D2F0F-1241-4756-9B33-DA7009900E20}" type="slidenum">
              <a:rPr lang="pt-BR" smtClean="0"/>
              <a:pPr/>
              <a:t>‹#›</a:t>
            </a:fld>
            <a:endParaRPr lang="pt-BR" dirty="0"/>
          </a:p>
        </p:txBody>
      </p:sp>
    </p:spTree>
    <p:extLst>
      <p:ext uri="{BB962C8B-B14F-4D97-AF65-F5344CB8AC3E}">
        <p14:creationId xmlns:p14="http://schemas.microsoft.com/office/powerpoint/2010/main" val="2331400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455" y="1710298"/>
            <a:ext cx="7886989" cy="2851897"/>
          </a:xfrm>
          <a:prstGeom prst="rect">
            <a:avLst/>
          </a:prstGeom>
        </p:spPr>
        <p:txBody>
          <a:bodyPr anchor="b"/>
          <a:lstStyle>
            <a:lvl1pPr>
              <a:defRPr sz="5294"/>
            </a:lvl1pPr>
          </a:lstStyle>
          <a:p>
            <a:r>
              <a:rPr lang="en-US" smtClean="0"/>
              <a:t>Click to edit Master title style</a:t>
            </a:r>
            <a:endParaRPr lang="pt-BR"/>
          </a:p>
        </p:txBody>
      </p:sp>
      <p:sp>
        <p:nvSpPr>
          <p:cNvPr id="3" name="Text Placeholder 2"/>
          <p:cNvSpPr>
            <a:spLocks noGrp="1"/>
          </p:cNvSpPr>
          <p:nvPr>
            <p:ph type="body" idx="1"/>
          </p:nvPr>
        </p:nvSpPr>
        <p:spPr>
          <a:xfrm>
            <a:off x="623455" y="4588809"/>
            <a:ext cx="7886989" cy="1500188"/>
          </a:xfrm>
          <a:prstGeom prst="rect">
            <a:avLst/>
          </a:prstGeom>
        </p:spPr>
        <p:txBody>
          <a:bodyPr/>
          <a:lstStyle>
            <a:lvl1pPr marL="0" indent="0">
              <a:buNone/>
              <a:defRPr sz="2118">
                <a:solidFill>
                  <a:schemeClr val="tx1">
                    <a:tint val="75000"/>
                  </a:schemeClr>
                </a:solidFill>
              </a:defRPr>
            </a:lvl1pPr>
            <a:lvl2pPr marL="403433" indent="0">
              <a:buNone/>
              <a:defRPr sz="1765">
                <a:solidFill>
                  <a:schemeClr val="tx1">
                    <a:tint val="75000"/>
                  </a:schemeClr>
                </a:solidFill>
              </a:defRPr>
            </a:lvl2pPr>
            <a:lvl3pPr marL="806867" indent="0">
              <a:buNone/>
              <a:defRPr sz="1588">
                <a:solidFill>
                  <a:schemeClr val="tx1">
                    <a:tint val="75000"/>
                  </a:schemeClr>
                </a:solidFill>
              </a:defRPr>
            </a:lvl3pPr>
            <a:lvl4pPr marL="1210300" indent="0">
              <a:buNone/>
              <a:defRPr sz="1412">
                <a:solidFill>
                  <a:schemeClr val="tx1">
                    <a:tint val="75000"/>
                  </a:schemeClr>
                </a:solidFill>
              </a:defRPr>
            </a:lvl4pPr>
            <a:lvl5pPr marL="1613733" indent="0">
              <a:buNone/>
              <a:defRPr sz="1412">
                <a:solidFill>
                  <a:schemeClr val="tx1">
                    <a:tint val="75000"/>
                  </a:schemeClr>
                </a:solidFill>
              </a:defRPr>
            </a:lvl5pPr>
            <a:lvl6pPr marL="2017166" indent="0">
              <a:buNone/>
              <a:defRPr sz="1412">
                <a:solidFill>
                  <a:schemeClr val="tx1">
                    <a:tint val="75000"/>
                  </a:schemeClr>
                </a:solidFill>
              </a:defRPr>
            </a:lvl6pPr>
            <a:lvl7pPr marL="2420600" indent="0">
              <a:buNone/>
              <a:defRPr sz="1412">
                <a:solidFill>
                  <a:schemeClr val="tx1">
                    <a:tint val="75000"/>
                  </a:schemeClr>
                </a:solidFill>
              </a:defRPr>
            </a:lvl7pPr>
            <a:lvl8pPr marL="2824033" indent="0">
              <a:buNone/>
              <a:defRPr sz="1412">
                <a:solidFill>
                  <a:schemeClr val="tx1">
                    <a:tint val="75000"/>
                  </a:schemeClr>
                </a:solidFill>
              </a:defRPr>
            </a:lvl8pPr>
            <a:lvl9pPr marL="3227466" indent="0">
              <a:buNone/>
              <a:defRPr sz="1412">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pt-BR" dirty="0"/>
          </a:p>
        </p:txBody>
      </p:sp>
      <p:sp>
        <p:nvSpPr>
          <p:cNvPr id="5" name="Footer Placeholder 4"/>
          <p:cNvSpPr>
            <a:spLocks noGrp="1"/>
          </p:cNvSpPr>
          <p:nvPr>
            <p:ph type="ftr" sz="quarter" idx="11"/>
          </p:nvPr>
        </p:nvSpPr>
        <p:spPr/>
        <p:txBody>
          <a:bodyPr/>
          <a:lstStyle/>
          <a:p>
            <a:r>
              <a:rPr lang="pt-BR" dirty="0" smtClean="0"/>
              <a:t>MINUTA</a:t>
            </a:r>
            <a:endParaRPr lang="pt-BR" dirty="0"/>
          </a:p>
        </p:txBody>
      </p:sp>
      <p:sp>
        <p:nvSpPr>
          <p:cNvPr id="6" name="Slide Number Placeholder 5"/>
          <p:cNvSpPr>
            <a:spLocks noGrp="1"/>
          </p:cNvSpPr>
          <p:nvPr>
            <p:ph type="sldNum" sz="quarter" idx="12"/>
          </p:nvPr>
        </p:nvSpPr>
        <p:spPr/>
        <p:txBody>
          <a:bodyPr/>
          <a:lstStyle/>
          <a:p>
            <a:fld id="{E66D2F0F-1241-4756-9B33-DA7009900E20}" type="slidenum">
              <a:rPr lang="pt-BR" smtClean="0"/>
              <a:pPr/>
              <a:t>‹#›</a:t>
            </a:fld>
            <a:endParaRPr lang="pt-BR" dirty="0"/>
          </a:p>
        </p:txBody>
      </p:sp>
    </p:spTree>
    <p:extLst>
      <p:ext uri="{BB962C8B-B14F-4D97-AF65-F5344CB8AC3E}">
        <p14:creationId xmlns:p14="http://schemas.microsoft.com/office/powerpoint/2010/main" val="6393331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9228" y="365593"/>
            <a:ext cx="7885545" cy="1325096"/>
          </a:xfrm>
          <a:prstGeom prst="rect">
            <a:avLst/>
          </a:prstGeom>
        </p:spPr>
        <p:txBody>
          <a:bodyPr/>
          <a:lstStyle/>
          <a:p>
            <a:r>
              <a:rPr lang="en-US" smtClean="0"/>
              <a:t>Click to edit Master title style</a:t>
            </a:r>
            <a:endParaRPr lang="pt-BR"/>
          </a:p>
        </p:txBody>
      </p:sp>
      <p:sp>
        <p:nvSpPr>
          <p:cNvPr id="3" name="Content Placeholder 2"/>
          <p:cNvSpPr>
            <a:spLocks noGrp="1"/>
          </p:cNvSpPr>
          <p:nvPr>
            <p:ph sz="half" idx="1"/>
          </p:nvPr>
        </p:nvSpPr>
        <p:spPr>
          <a:xfrm>
            <a:off x="629227" y="1825159"/>
            <a:ext cx="3873500" cy="4352084"/>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Content Placeholder 3"/>
          <p:cNvSpPr>
            <a:spLocks noGrp="1"/>
          </p:cNvSpPr>
          <p:nvPr>
            <p:ph sz="half" idx="2"/>
          </p:nvPr>
        </p:nvSpPr>
        <p:spPr>
          <a:xfrm>
            <a:off x="4641273" y="1825159"/>
            <a:ext cx="3873500" cy="4352084"/>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Date Placeholder 4"/>
          <p:cNvSpPr>
            <a:spLocks noGrp="1"/>
          </p:cNvSpPr>
          <p:nvPr>
            <p:ph type="dt" sz="half" idx="10"/>
          </p:nvPr>
        </p:nvSpPr>
        <p:spPr/>
        <p:txBody>
          <a:bodyPr/>
          <a:lstStyle/>
          <a:p>
            <a:endParaRPr lang="pt-BR" dirty="0"/>
          </a:p>
        </p:txBody>
      </p:sp>
      <p:sp>
        <p:nvSpPr>
          <p:cNvPr id="6" name="Footer Placeholder 5"/>
          <p:cNvSpPr>
            <a:spLocks noGrp="1"/>
          </p:cNvSpPr>
          <p:nvPr>
            <p:ph type="ftr" sz="quarter" idx="11"/>
          </p:nvPr>
        </p:nvSpPr>
        <p:spPr/>
        <p:txBody>
          <a:bodyPr/>
          <a:lstStyle/>
          <a:p>
            <a:r>
              <a:rPr lang="pt-BR" dirty="0" smtClean="0"/>
              <a:t>MINUTA</a:t>
            </a:r>
            <a:endParaRPr lang="pt-BR" dirty="0"/>
          </a:p>
        </p:txBody>
      </p:sp>
      <p:sp>
        <p:nvSpPr>
          <p:cNvPr id="7" name="Slide Number Placeholder 6"/>
          <p:cNvSpPr>
            <a:spLocks noGrp="1"/>
          </p:cNvSpPr>
          <p:nvPr>
            <p:ph type="sldNum" sz="quarter" idx="12"/>
          </p:nvPr>
        </p:nvSpPr>
        <p:spPr/>
        <p:txBody>
          <a:bodyPr/>
          <a:lstStyle/>
          <a:p>
            <a:fld id="{E66D2F0F-1241-4756-9B33-DA7009900E20}" type="slidenum">
              <a:rPr lang="pt-BR" smtClean="0"/>
              <a:pPr/>
              <a:t>‹#›</a:t>
            </a:fld>
            <a:endParaRPr lang="pt-BR" dirty="0"/>
          </a:p>
        </p:txBody>
      </p:sp>
    </p:spTree>
    <p:extLst>
      <p:ext uri="{BB962C8B-B14F-4D97-AF65-F5344CB8AC3E}">
        <p14:creationId xmlns:p14="http://schemas.microsoft.com/office/powerpoint/2010/main" val="13117781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227" y="365593"/>
            <a:ext cx="7886989" cy="1325096"/>
          </a:xfrm>
          <a:prstGeom prst="rect">
            <a:avLst/>
          </a:prstGeom>
        </p:spPr>
        <p:txBody>
          <a:bodyPr/>
          <a:lstStyle/>
          <a:p>
            <a:r>
              <a:rPr lang="en-US" smtClean="0"/>
              <a:t>Click to edit Master title style</a:t>
            </a:r>
            <a:endParaRPr lang="pt-BR"/>
          </a:p>
        </p:txBody>
      </p:sp>
      <p:sp>
        <p:nvSpPr>
          <p:cNvPr id="3" name="Text Placeholder 2"/>
          <p:cNvSpPr>
            <a:spLocks noGrp="1"/>
          </p:cNvSpPr>
          <p:nvPr>
            <p:ph type="body" idx="1"/>
          </p:nvPr>
        </p:nvSpPr>
        <p:spPr>
          <a:xfrm>
            <a:off x="629227" y="1680883"/>
            <a:ext cx="3869171" cy="823632"/>
          </a:xfrm>
          <a:prstGeom prst="rect">
            <a:avLst/>
          </a:prstGeom>
        </p:spPr>
        <p:txBody>
          <a:bodyPr anchor="b"/>
          <a:lstStyle>
            <a:lvl1pPr marL="0" indent="0">
              <a:buNone/>
              <a:defRPr sz="2118" b="1"/>
            </a:lvl1pPr>
            <a:lvl2pPr marL="403433" indent="0">
              <a:buNone/>
              <a:defRPr sz="1765" b="1"/>
            </a:lvl2pPr>
            <a:lvl3pPr marL="806867" indent="0">
              <a:buNone/>
              <a:defRPr sz="1588" b="1"/>
            </a:lvl3pPr>
            <a:lvl4pPr marL="1210300" indent="0">
              <a:buNone/>
              <a:defRPr sz="1412" b="1"/>
            </a:lvl4pPr>
            <a:lvl5pPr marL="1613733" indent="0">
              <a:buNone/>
              <a:defRPr sz="1412" b="1"/>
            </a:lvl5pPr>
            <a:lvl6pPr marL="2017166" indent="0">
              <a:buNone/>
              <a:defRPr sz="1412" b="1"/>
            </a:lvl6pPr>
            <a:lvl7pPr marL="2420600" indent="0">
              <a:buNone/>
              <a:defRPr sz="1412" b="1"/>
            </a:lvl7pPr>
            <a:lvl8pPr marL="2824033" indent="0">
              <a:buNone/>
              <a:defRPr sz="1412" b="1"/>
            </a:lvl8pPr>
            <a:lvl9pPr marL="3227466" indent="0">
              <a:buNone/>
              <a:defRPr sz="1412" b="1"/>
            </a:lvl9pPr>
          </a:lstStyle>
          <a:p>
            <a:pPr lvl="0"/>
            <a:r>
              <a:rPr lang="en-US" smtClean="0"/>
              <a:t>Click to edit Master text styles</a:t>
            </a:r>
          </a:p>
        </p:txBody>
      </p:sp>
      <p:sp>
        <p:nvSpPr>
          <p:cNvPr id="4" name="Content Placeholder 3"/>
          <p:cNvSpPr>
            <a:spLocks noGrp="1"/>
          </p:cNvSpPr>
          <p:nvPr>
            <p:ph sz="half" idx="2"/>
          </p:nvPr>
        </p:nvSpPr>
        <p:spPr>
          <a:xfrm>
            <a:off x="629227" y="2504515"/>
            <a:ext cx="3869171" cy="368533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Text Placeholder 4"/>
          <p:cNvSpPr>
            <a:spLocks noGrp="1"/>
          </p:cNvSpPr>
          <p:nvPr>
            <p:ph type="body" sz="quarter" idx="3"/>
          </p:nvPr>
        </p:nvSpPr>
        <p:spPr>
          <a:xfrm>
            <a:off x="4629727" y="1680883"/>
            <a:ext cx="3886489" cy="823632"/>
          </a:xfrm>
          <a:prstGeom prst="rect">
            <a:avLst/>
          </a:prstGeom>
        </p:spPr>
        <p:txBody>
          <a:bodyPr anchor="b"/>
          <a:lstStyle>
            <a:lvl1pPr marL="0" indent="0">
              <a:buNone/>
              <a:defRPr sz="2118" b="1"/>
            </a:lvl1pPr>
            <a:lvl2pPr marL="403433" indent="0">
              <a:buNone/>
              <a:defRPr sz="1765" b="1"/>
            </a:lvl2pPr>
            <a:lvl3pPr marL="806867" indent="0">
              <a:buNone/>
              <a:defRPr sz="1588" b="1"/>
            </a:lvl3pPr>
            <a:lvl4pPr marL="1210300" indent="0">
              <a:buNone/>
              <a:defRPr sz="1412" b="1"/>
            </a:lvl4pPr>
            <a:lvl5pPr marL="1613733" indent="0">
              <a:buNone/>
              <a:defRPr sz="1412" b="1"/>
            </a:lvl5pPr>
            <a:lvl6pPr marL="2017166" indent="0">
              <a:buNone/>
              <a:defRPr sz="1412" b="1"/>
            </a:lvl6pPr>
            <a:lvl7pPr marL="2420600" indent="0">
              <a:buNone/>
              <a:defRPr sz="1412" b="1"/>
            </a:lvl7pPr>
            <a:lvl8pPr marL="2824033" indent="0">
              <a:buNone/>
              <a:defRPr sz="1412" b="1"/>
            </a:lvl8pPr>
            <a:lvl9pPr marL="3227466" indent="0">
              <a:buNone/>
              <a:defRPr sz="1412" b="1"/>
            </a:lvl9pPr>
          </a:lstStyle>
          <a:p>
            <a:pPr lvl="0"/>
            <a:r>
              <a:rPr lang="en-US" smtClean="0"/>
              <a:t>Click to edit Master text styles</a:t>
            </a:r>
          </a:p>
        </p:txBody>
      </p:sp>
      <p:sp>
        <p:nvSpPr>
          <p:cNvPr id="6" name="Content Placeholder 5"/>
          <p:cNvSpPr>
            <a:spLocks noGrp="1"/>
          </p:cNvSpPr>
          <p:nvPr>
            <p:ph sz="quarter" idx="4"/>
          </p:nvPr>
        </p:nvSpPr>
        <p:spPr>
          <a:xfrm>
            <a:off x="4629727" y="2504515"/>
            <a:ext cx="3886489" cy="368533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7" name="Date Placeholder 6"/>
          <p:cNvSpPr>
            <a:spLocks noGrp="1"/>
          </p:cNvSpPr>
          <p:nvPr>
            <p:ph type="dt" sz="half" idx="10"/>
          </p:nvPr>
        </p:nvSpPr>
        <p:spPr/>
        <p:txBody>
          <a:bodyPr/>
          <a:lstStyle/>
          <a:p>
            <a:endParaRPr lang="pt-BR" dirty="0"/>
          </a:p>
        </p:txBody>
      </p:sp>
      <p:sp>
        <p:nvSpPr>
          <p:cNvPr id="8" name="Footer Placeholder 7"/>
          <p:cNvSpPr>
            <a:spLocks noGrp="1"/>
          </p:cNvSpPr>
          <p:nvPr>
            <p:ph type="ftr" sz="quarter" idx="11"/>
          </p:nvPr>
        </p:nvSpPr>
        <p:spPr/>
        <p:txBody>
          <a:bodyPr/>
          <a:lstStyle/>
          <a:p>
            <a:r>
              <a:rPr lang="pt-BR" dirty="0" smtClean="0"/>
              <a:t>MINUTA</a:t>
            </a:r>
            <a:endParaRPr lang="pt-BR" dirty="0"/>
          </a:p>
        </p:txBody>
      </p:sp>
      <p:sp>
        <p:nvSpPr>
          <p:cNvPr id="9" name="Slide Number Placeholder 8"/>
          <p:cNvSpPr>
            <a:spLocks noGrp="1"/>
          </p:cNvSpPr>
          <p:nvPr>
            <p:ph type="sldNum" sz="quarter" idx="12"/>
          </p:nvPr>
        </p:nvSpPr>
        <p:spPr/>
        <p:txBody>
          <a:bodyPr/>
          <a:lstStyle/>
          <a:p>
            <a:fld id="{E66D2F0F-1241-4756-9B33-DA7009900E20}" type="slidenum">
              <a:rPr lang="pt-BR" smtClean="0"/>
              <a:pPr/>
              <a:t>‹#›</a:t>
            </a:fld>
            <a:endParaRPr lang="pt-BR" dirty="0"/>
          </a:p>
        </p:txBody>
      </p:sp>
    </p:spTree>
    <p:extLst>
      <p:ext uri="{BB962C8B-B14F-4D97-AF65-F5344CB8AC3E}">
        <p14:creationId xmlns:p14="http://schemas.microsoft.com/office/powerpoint/2010/main" val="6113679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9228" y="365593"/>
            <a:ext cx="7885545" cy="1325096"/>
          </a:xfrm>
          <a:prstGeom prst="rect">
            <a:avLst/>
          </a:prstGeom>
        </p:spPr>
        <p:txBody>
          <a:bodyPr/>
          <a:lstStyle/>
          <a:p>
            <a:r>
              <a:rPr lang="en-US" smtClean="0"/>
              <a:t>Click to edit Master title style</a:t>
            </a:r>
            <a:endParaRPr lang="pt-BR"/>
          </a:p>
        </p:txBody>
      </p:sp>
      <p:sp>
        <p:nvSpPr>
          <p:cNvPr id="3" name="Date Placeholder 2"/>
          <p:cNvSpPr>
            <a:spLocks noGrp="1"/>
          </p:cNvSpPr>
          <p:nvPr>
            <p:ph type="dt" sz="half" idx="10"/>
          </p:nvPr>
        </p:nvSpPr>
        <p:spPr/>
        <p:txBody>
          <a:bodyPr/>
          <a:lstStyle/>
          <a:p>
            <a:endParaRPr lang="pt-BR" dirty="0"/>
          </a:p>
        </p:txBody>
      </p:sp>
      <p:sp>
        <p:nvSpPr>
          <p:cNvPr id="4" name="Footer Placeholder 3"/>
          <p:cNvSpPr>
            <a:spLocks noGrp="1"/>
          </p:cNvSpPr>
          <p:nvPr>
            <p:ph type="ftr" sz="quarter" idx="11"/>
          </p:nvPr>
        </p:nvSpPr>
        <p:spPr/>
        <p:txBody>
          <a:bodyPr/>
          <a:lstStyle/>
          <a:p>
            <a:r>
              <a:rPr lang="pt-BR" dirty="0" smtClean="0"/>
              <a:t>MINUTA</a:t>
            </a:r>
            <a:endParaRPr lang="pt-BR" dirty="0"/>
          </a:p>
        </p:txBody>
      </p:sp>
      <p:sp>
        <p:nvSpPr>
          <p:cNvPr id="5" name="Slide Number Placeholder 4"/>
          <p:cNvSpPr>
            <a:spLocks noGrp="1"/>
          </p:cNvSpPr>
          <p:nvPr>
            <p:ph type="sldNum" sz="quarter" idx="12"/>
          </p:nvPr>
        </p:nvSpPr>
        <p:spPr/>
        <p:txBody>
          <a:bodyPr/>
          <a:lstStyle/>
          <a:p>
            <a:fld id="{E66D2F0F-1241-4756-9B33-DA7009900E20}" type="slidenum">
              <a:rPr lang="pt-BR" smtClean="0"/>
              <a:pPr/>
              <a:t>‹#›</a:t>
            </a:fld>
            <a:endParaRPr lang="pt-BR" dirty="0"/>
          </a:p>
        </p:txBody>
      </p:sp>
    </p:spTree>
    <p:extLst>
      <p:ext uri="{BB962C8B-B14F-4D97-AF65-F5344CB8AC3E}">
        <p14:creationId xmlns:p14="http://schemas.microsoft.com/office/powerpoint/2010/main" val="41211357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pt-BR" dirty="0"/>
          </a:p>
        </p:txBody>
      </p:sp>
      <p:sp>
        <p:nvSpPr>
          <p:cNvPr id="3" name="Footer Placeholder 2"/>
          <p:cNvSpPr>
            <a:spLocks noGrp="1"/>
          </p:cNvSpPr>
          <p:nvPr>
            <p:ph type="ftr" sz="quarter" idx="11"/>
          </p:nvPr>
        </p:nvSpPr>
        <p:spPr/>
        <p:txBody>
          <a:bodyPr/>
          <a:lstStyle/>
          <a:p>
            <a:r>
              <a:rPr lang="pt-BR" dirty="0" smtClean="0"/>
              <a:t>MINUTA</a:t>
            </a:r>
            <a:endParaRPr lang="pt-BR" dirty="0"/>
          </a:p>
        </p:txBody>
      </p:sp>
      <p:sp>
        <p:nvSpPr>
          <p:cNvPr id="4" name="Slide Number Placeholder 3"/>
          <p:cNvSpPr>
            <a:spLocks noGrp="1"/>
          </p:cNvSpPr>
          <p:nvPr>
            <p:ph type="sldNum" sz="quarter" idx="12"/>
          </p:nvPr>
        </p:nvSpPr>
        <p:spPr/>
        <p:txBody>
          <a:bodyPr/>
          <a:lstStyle/>
          <a:p>
            <a:fld id="{E66D2F0F-1241-4756-9B33-DA7009900E20}" type="slidenum">
              <a:rPr lang="pt-BR" smtClean="0"/>
              <a:pPr/>
              <a:t>‹#›</a:t>
            </a:fld>
            <a:endParaRPr lang="pt-BR" dirty="0"/>
          </a:p>
        </p:txBody>
      </p:sp>
    </p:spTree>
    <p:extLst>
      <p:ext uri="{BB962C8B-B14F-4D97-AF65-F5344CB8AC3E}">
        <p14:creationId xmlns:p14="http://schemas.microsoft.com/office/powerpoint/2010/main" val="21448032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227" y="456640"/>
            <a:ext cx="2949864" cy="1601041"/>
          </a:xfrm>
          <a:prstGeom prst="rect">
            <a:avLst/>
          </a:prstGeom>
        </p:spPr>
        <p:txBody>
          <a:bodyPr anchor="b"/>
          <a:lstStyle>
            <a:lvl1pPr>
              <a:defRPr sz="2824"/>
            </a:lvl1pPr>
          </a:lstStyle>
          <a:p>
            <a:r>
              <a:rPr lang="en-US" smtClean="0"/>
              <a:t>Click to edit Master title style</a:t>
            </a:r>
            <a:endParaRPr lang="pt-BR"/>
          </a:p>
        </p:txBody>
      </p:sp>
      <p:sp>
        <p:nvSpPr>
          <p:cNvPr id="3" name="Content Placeholder 2"/>
          <p:cNvSpPr>
            <a:spLocks noGrp="1"/>
          </p:cNvSpPr>
          <p:nvPr>
            <p:ph idx="1"/>
          </p:nvPr>
        </p:nvSpPr>
        <p:spPr>
          <a:xfrm>
            <a:off x="3887932" y="987519"/>
            <a:ext cx="4628285" cy="4873158"/>
          </a:xfrm>
          <a:prstGeom prst="rect">
            <a:avLst/>
          </a:prstGeom>
        </p:spPr>
        <p:txBody>
          <a:bodyPr/>
          <a:lstStyle>
            <a:lvl1pPr>
              <a:defRPr sz="2824"/>
            </a:lvl1pPr>
            <a:lvl2pPr>
              <a:defRPr sz="2471"/>
            </a:lvl2pPr>
            <a:lvl3pPr>
              <a:defRPr sz="2118"/>
            </a:lvl3pPr>
            <a:lvl4pPr>
              <a:defRPr sz="1765"/>
            </a:lvl4pPr>
            <a:lvl5pPr>
              <a:defRPr sz="1765"/>
            </a:lvl5pPr>
            <a:lvl6pPr>
              <a:defRPr sz="1765"/>
            </a:lvl6pPr>
            <a:lvl7pPr>
              <a:defRPr sz="1765"/>
            </a:lvl7pPr>
            <a:lvl8pPr>
              <a:defRPr sz="1765"/>
            </a:lvl8pPr>
            <a:lvl9pPr>
              <a:defRPr sz="1765"/>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Text Placeholder 3"/>
          <p:cNvSpPr>
            <a:spLocks noGrp="1"/>
          </p:cNvSpPr>
          <p:nvPr>
            <p:ph type="body" sz="half" idx="2"/>
          </p:nvPr>
        </p:nvSpPr>
        <p:spPr>
          <a:xfrm>
            <a:off x="629227" y="2057681"/>
            <a:ext cx="2949864" cy="3811400"/>
          </a:xfrm>
          <a:prstGeom prst="rect">
            <a:avLst/>
          </a:prstGeom>
        </p:spPr>
        <p:txBody>
          <a:bodyPr/>
          <a:lstStyle>
            <a:lvl1pPr marL="0" indent="0">
              <a:buNone/>
              <a:defRPr sz="1412"/>
            </a:lvl1pPr>
            <a:lvl2pPr marL="403433" indent="0">
              <a:buNone/>
              <a:defRPr sz="1235"/>
            </a:lvl2pPr>
            <a:lvl3pPr marL="806867" indent="0">
              <a:buNone/>
              <a:defRPr sz="1059"/>
            </a:lvl3pPr>
            <a:lvl4pPr marL="1210300" indent="0">
              <a:buNone/>
              <a:defRPr sz="882"/>
            </a:lvl4pPr>
            <a:lvl5pPr marL="1613733" indent="0">
              <a:buNone/>
              <a:defRPr sz="882"/>
            </a:lvl5pPr>
            <a:lvl6pPr marL="2017166" indent="0">
              <a:buNone/>
              <a:defRPr sz="882"/>
            </a:lvl6pPr>
            <a:lvl7pPr marL="2420600" indent="0">
              <a:buNone/>
              <a:defRPr sz="882"/>
            </a:lvl7pPr>
            <a:lvl8pPr marL="2824033" indent="0">
              <a:buNone/>
              <a:defRPr sz="882"/>
            </a:lvl8pPr>
            <a:lvl9pPr marL="3227466" indent="0">
              <a:buNone/>
              <a:defRPr sz="882"/>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pt-BR" dirty="0"/>
          </a:p>
        </p:txBody>
      </p:sp>
      <p:sp>
        <p:nvSpPr>
          <p:cNvPr id="6" name="Footer Placeholder 5"/>
          <p:cNvSpPr>
            <a:spLocks noGrp="1"/>
          </p:cNvSpPr>
          <p:nvPr>
            <p:ph type="ftr" sz="quarter" idx="11"/>
          </p:nvPr>
        </p:nvSpPr>
        <p:spPr/>
        <p:txBody>
          <a:bodyPr/>
          <a:lstStyle/>
          <a:p>
            <a:r>
              <a:rPr lang="pt-BR" dirty="0" smtClean="0"/>
              <a:t>MINUTA</a:t>
            </a:r>
            <a:endParaRPr lang="pt-BR" dirty="0"/>
          </a:p>
        </p:txBody>
      </p:sp>
      <p:sp>
        <p:nvSpPr>
          <p:cNvPr id="7" name="Slide Number Placeholder 6"/>
          <p:cNvSpPr>
            <a:spLocks noGrp="1"/>
          </p:cNvSpPr>
          <p:nvPr>
            <p:ph type="sldNum" sz="quarter" idx="12"/>
          </p:nvPr>
        </p:nvSpPr>
        <p:spPr/>
        <p:txBody>
          <a:bodyPr/>
          <a:lstStyle/>
          <a:p>
            <a:fld id="{E66D2F0F-1241-4756-9B33-DA7009900E20}" type="slidenum">
              <a:rPr lang="pt-BR" smtClean="0"/>
              <a:pPr/>
              <a:t>‹#›</a:t>
            </a:fld>
            <a:endParaRPr lang="pt-BR" dirty="0"/>
          </a:p>
        </p:txBody>
      </p:sp>
    </p:spTree>
    <p:extLst>
      <p:ext uri="{BB962C8B-B14F-4D97-AF65-F5344CB8AC3E}">
        <p14:creationId xmlns:p14="http://schemas.microsoft.com/office/powerpoint/2010/main" val="36537762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227" y="456640"/>
            <a:ext cx="2949864" cy="1601041"/>
          </a:xfrm>
          <a:prstGeom prst="rect">
            <a:avLst/>
          </a:prstGeom>
        </p:spPr>
        <p:txBody>
          <a:bodyPr anchor="b"/>
          <a:lstStyle>
            <a:lvl1pPr>
              <a:defRPr sz="2824"/>
            </a:lvl1pPr>
          </a:lstStyle>
          <a:p>
            <a:r>
              <a:rPr lang="en-US" smtClean="0"/>
              <a:t>Click to edit Master title style</a:t>
            </a:r>
            <a:endParaRPr lang="pt-BR"/>
          </a:p>
        </p:txBody>
      </p:sp>
      <p:sp>
        <p:nvSpPr>
          <p:cNvPr id="3" name="Picture Placeholder 2"/>
          <p:cNvSpPr>
            <a:spLocks noGrp="1"/>
          </p:cNvSpPr>
          <p:nvPr>
            <p:ph type="pic" idx="1"/>
          </p:nvPr>
        </p:nvSpPr>
        <p:spPr>
          <a:xfrm>
            <a:off x="3887932" y="987519"/>
            <a:ext cx="4628285" cy="4873158"/>
          </a:xfrm>
          <a:prstGeom prst="rect">
            <a:avLst/>
          </a:prstGeom>
        </p:spPr>
        <p:txBody>
          <a:bodyPr/>
          <a:lstStyle>
            <a:lvl1pPr marL="0" indent="0">
              <a:buNone/>
              <a:defRPr sz="2824"/>
            </a:lvl1pPr>
            <a:lvl2pPr marL="403433" indent="0">
              <a:buNone/>
              <a:defRPr sz="2471"/>
            </a:lvl2pPr>
            <a:lvl3pPr marL="806867" indent="0">
              <a:buNone/>
              <a:defRPr sz="2118"/>
            </a:lvl3pPr>
            <a:lvl4pPr marL="1210300" indent="0">
              <a:buNone/>
              <a:defRPr sz="1765"/>
            </a:lvl4pPr>
            <a:lvl5pPr marL="1613733" indent="0">
              <a:buNone/>
              <a:defRPr sz="1765"/>
            </a:lvl5pPr>
            <a:lvl6pPr marL="2017166" indent="0">
              <a:buNone/>
              <a:defRPr sz="1765"/>
            </a:lvl6pPr>
            <a:lvl7pPr marL="2420600" indent="0">
              <a:buNone/>
              <a:defRPr sz="1765"/>
            </a:lvl7pPr>
            <a:lvl8pPr marL="2824033" indent="0">
              <a:buNone/>
              <a:defRPr sz="1765"/>
            </a:lvl8pPr>
            <a:lvl9pPr marL="3227466" indent="0">
              <a:buNone/>
              <a:defRPr sz="1765"/>
            </a:lvl9pPr>
          </a:lstStyle>
          <a:p>
            <a:endParaRPr lang="pt-BR" dirty="0"/>
          </a:p>
        </p:txBody>
      </p:sp>
      <p:sp>
        <p:nvSpPr>
          <p:cNvPr id="4" name="Text Placeholder 3"/>
          <p:cNvSpPr>
            <a:spLocks noGrp="1"/>
          </p:cNvSpPr>
          <p:nvPr>
            <p:ph type="body" sz="half" idx="2"/>
          </p:nvPr>
        </p:nvSpPr>
        <p:spPr>
          <a:xfrm>
            <a:off x="629227" y="2057681"/>
            <a:ext cx="2949864" cy="3811400"/>
          </a:xfrm>
          <a:prstGeom prst="rect">
            <a:avLst/>
          </a:prstGeom>
        </p:spPr>
        <p:txBody>
          <a:bodyPr/>
          <a:lstStyle>
            <a:lvl1pPr marL="0" indent="0">
              <a:buNone/>
              <a:defRPr sz="1412"/>
            </a:lvl1pPr>
            <a:lvl2pPr marL="403433" indent="0">
              <a:buNone/>
              <a:defRPr sz="1235"/>
            </a:lvl2pPr>
            <a:lvl3pPr marL="806867" indent="0">
              <a:buNone/>
              <a:defRPr sz="1059"/>
            </a:lvl3pPr>
            <a:lvl4pPr marL="1210300" indent="0">
              <a:buNone/>
              <a:defRPr sz="882"/>
            </a:lvl4pPr>
            <a:lvl5pPr marL="1613733" indent="0">
              <a:buNone/>
              <a:defRPr sz="882"/>
            </a:lvl5pPr>
            <a:lvl6pPr marL="2017166" indent="0">
              <a:buNone/>
              <a:defRPr sz="882"/>
            </a:lvl6pPr>
            <a:lvl7pPr marL="2420600" indent="0">
              <a:buNone/>
              <a:defRPr sz="882"/>
            </a:lvl7pPr>
            <a:lvl8pPr marL="2824033" indent="0">
              <a:buNone/>
              <a:defRPr sz="882"/>
            </a:lvl8pPr>
            <a:lvl9pPr marL="3227466" indent="0">
              <a:buNone/>
              <a:defRPr sz="882"/>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pt-BR" dirty="0"/>
          </a:p>
        </p:txBody>
      </p:sp>
      <p:sp>
        <p:nvSpPr>
          <p:cNvPr id="6" name="Footer Placeholder 5"/>
          <p:cNvSpPr>
            <a:spLocks noGrp="1"/>
          </p:cNvSpPr>
          <p:nvPr>
            <p:ph type="ftr" sz="quarter" idx="11"/>
          </p:nvPr>
        </p:nvSpPr>
        <p:spPr/>
        <p:txBody>
          <a:bodyPr/>
          <a:lstStyle/>
          <a:p>
            <a:r>
              <a:rPr lang="pt-BR" dirty="0" smtClean="0"/>
              <a:t>MINUTA</a:t>
            </a:r>
            <a:endParaRPr lang="pt-BR" dirty="0"/>
          </a:p>
        </p:txBody>
      </p:sp>
      <p:sp>
        <p:nvSpPr>
          <p:cNvPr id="7" name="Slide Number Placeholder 6"/>
          <p:cNvSpPr>
            <a:spLocks noGrp="1"/>
          </p:cNvSpPr>
          <p:nvPr>
            <p:ph type="sldNum" sz="quarter" idx="12"/>
          </p:nvPr>
        </p:nvSpPr>
        <p:spPr/>
        <p:txBody>
          <a:bodyPr/>
          <a:lstStyle/>
          <a:p>
            <a:fld id="{E66D2F0F-1241-4756-9B33-DA7009900E20}" type="slidenum">
              <a:rPr lang="pt-BR" smtClean="0"/>
              <a:pPr/>
              <a:t>‹#›</a:t>
            </a:fld>
            <a:endParaRPr lang="pt-BR" dirty="0"/>
          </a:p>
        </p:txBody>
      </p:sp>
    </p:spTree>
    <p:extLst>
      <p:ext uri="{BB962C8B-B14F-4D97-AF65-F5344CB8AC3E}">
        <p14:creationId xmlns:p14="http://schemas.microsoft.com/office/powerpoint/2010/main" val="2527870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
        <p:nvSpPr>
          <p:cNvPr id="4" name="object 3"/>
          <p:cNvSpPr/>
          <p:nvPr userDrawn="1"/>
        </p:nvSpPr>
        <p:spPr>
          <a:xfrm>
            <a:off x="0" y="0"/>
            <a:ext cx="9144000" cy="6858000"/>
          </a:xfrm>
          <a:custGeom>
            <a:avLst/>
            <a:gdLst/>
            <a:ahLst/>
            <a:cxnLst/>
            <a:rect l="l" t="t" r="r" b="b"/>
            <a:pathLst>
              <a:path w="1742046" h="7772400">
                <a:moveTo>
                  <a:pt x="0" y="7772400"/>
                </a:moveTo>
                <a:lnTo>
                  <a:pt x="1742046" y="7772400"/>
                </a:lnTo>
                <a:lnTo>
                  <a:pt x="1742046" y="0"/>
                </a:lnTo>
                <a:lnTo>
                  <a:pt x="0" y="0"/>
                </a:lnTo>
                <a:lnTo>
                  <a:pt x="0" y="7772400"/>
                </a:lnTo>
                <a:close/>
              </a:path>
            </a:pathLst>
          </a:custGeom>
          <a:solidFill>
            <a:srgbClr val="0091DA"/>
          </a:solidFill>
        </p:spPr>
        <p:txBody>
          <a:bodyPr wrap="square" lIns="0" tIns="0" rIns="0" bIns="0" rtlCol="0">
            <a:noAutofit/>
          </a:bodyPr>
          <a:lstStyle/>
          <a:p>
            <a:endParaRPr dirty="0"/>
          </a:p>
        </p:txBody>
      </p:sp>
      <p:sp>
        <p:nvSpPr>
          <p:cNvPr id="2" name="Title 1"/>
          <p:cNvSpPr>
            <a:spLocks noGrp="1"/>
          </p:cNvSpPr>
          <p:nvPr>
            <p:ph type="title"/>
          </p:nvPr>
        </p:nvSpPr>
        <p:spPr>
          <a:xfrm>
            <a:off x="2024784" y="1337703"/>
            <a:ext cx="6192982" cy="3703320"/>
          </a:xfrm>
        </p:spPr>
        <p:txBody>
          <a:bodyPr anchor="t" anchorCtr="0"/>
          <a:lstStyle>
            <a:lvl1pPr>
              <a:lnSpc>
                <a:spcPct val="70000"/>
              </a:lnSpc>
              <a:defRPr sz="9706">
                <a:solidFill>
                  <a:srgbClr val="FFFFFF"/>
                </a:solidFill>
              </a:defRPr>
            </a:lvl1pPr>
          </a:lstStyle>
          <a:p>
            <a:r>
              <a:rPr lang="en-US" smtClean="0"/>
              <a:t>Click to edit Master title style</a:t>
            </a:r>
            <a:endParaRPr lang="en-US" dirty="0"/>
          </a:p>
        </p:txBody>
      </p:sp>
      <p:sp>
        <p:nvSpPr>
          <p:cNvPr id="3" name="object 3"/>
          <p:cNvSpPr/>
          <p:nvPr userDrawn="1"/>
        </p:nvSpPr>
        <p:spPr>
          <a:xfrm>
            <a:off x="0" y="0"/>
            <a:ext cx="1662545" cy="6858000"/>
          </a:xfrm>
          <a:custGeom>
            <a:avLst/>
            <a:gdLst/>
            <a:ahLst/>
            <a:cxnLst/>
            <a:rect l="l" t="t" r="r" b="b"/>
            <a:pathLst>
              <a:path w="1742046" h="7772400">
                <a:moveTo>
                  <a:pt x="0" y="7772400"/>
                </a:moveTo>
                <a:lnTo>
                  <a:pt x="1742046" y="7772400"/>
                </a:lnTo>
                <a:lnTo>
                  <a:pt x="1742046" y="0"/>
                </a:lnTo>
                <a:lnTo>
                  <a:pt x="0" y="0"/>
                </a:lnTo>
                <a:lnTo>
                  <a:pt x="0" y="7772400"/>
                </a:lnTo>
                <a:close/>
              </a:path>
            </a:pathLst>
          </a:custGeom>
          <a:solidFill>
            <a:srgbClr val="00338D"/>
          </a:solidFill>
        </p:spPr>
        <p:txBody>
          <a:bodyPr wrap="square" lIns="0" tIns="0" rIns="0" bIns="0" rtlCol="0">
            <a:noAutofit/>
          </a:bodyPr>
          <a:lstStyle/>
          <a:p>
            <a:endParaRPr dirty="0"/>
          </a:p>
        </p:txBody>
      </p:sp>
      <p:pic>
        <p:nvPicPr>
          <p:cNvPr id="5" name="Picture 4" descr="KPMG_NoCP_white_US_283_6780.eps"/>
          <p:cNvPicPr>
            <a:picLocks noChangeAspect="1"/>
          </p:cNvPicPr>
          <p:nvPr userDrawn="1"/>
        </p:nvPicPr>
        <p:blipFill rotWithShape="1">
          <a:blip r:embed="rId2" cstate="email">
            <a:extLst>
              <a:ext uri="{28A0092B-C50C-407E-A947-70E740481C1C}">
                <a14:useLocalDpi xmlns:a14="http://schemas.microsoft.com/office/drawing/2010/main"/>
              </a:ext>
            </a:extLst>
          </a:blip>
          <a:srcRect l="7816" t="22176" r="7816" b="22176"/>
          <a:stretch/>
        </p:blipFill>
        <p:spPr>
          <a:xfrm>
            <a:off x="2137813" y="612639"/>
            <a:ext cx="979460" cy="463126"/>
          </a:xfrm>
          <a:prstGeom prst="rect">
            <a:avLst/>
          </a:prstGeom>
        </p:spPr>
      </p:pic>
      <p:sp>
        <p:nvSpPr>
          <p:cNvPr id="6" name="Text Placeholder 6"/>
          <p:cNvSpPr>
            <a:spLocks noGrp="1"/>
          </p:cNvSpPr>
          <p:nvPr>
            <p:ph type="body" sz="quarter" idx="11"/>
          </p:nvPr>
        </p:nvSpPr>
        <p:spPr>
          <a:xfrm>
            <a:off x="2024784" y="4773706"/>
            <a:ext cx="6165273" cy="672353"/>
          </a:xfrm>
          <a:prstGeom prst="rect">
            <a:avLst/>
          </a:prstGeom>
        </p:spPr>
        <p:txBody>
          <a:bodyPr vert="horz"/>
          <a:lstStyle>
            <a:lvl1pPr>
              <a:spcBef>
                <a:spcPts val="247"/>
              </a:spcBef>
              <a:spcAft>
                <a:spcPts val="0"/>
              </a:spcAft>
              <a:defRPr sz="971">
                <a:solidFill>
                  <a:srgbClr val="FFFFFF"/>
                </a:solidFill>
                <a:latin typeface="Univers for KPMG Light"/>
                <a:cs typeface="Univers for KPMG Light"/>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p:txBody>
      </p:sp>
    </p:spTree>
    <p:extLst>
      <p:ext uri="{BB962C8B-B14F-4D97-AF65-F5344CB8AC3E}">
        <p14:creationId xmlns:p14="http://schemas.microsoft.com/office/powerpoint/2010/main" val="3962642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9228" y="365593"/>
            <a:ext cx="7885545" cy="1325096"/>
          </a:xfrm>
          <a:prstGeom prst="rect">
            <a:avLst/>
          </a:prstGeom>
        </p:spPr>
        <p:txBody>
          <a:bodyPr/>
          <a:lstStyle/>
          <a:p>
            <a:r>
              <a:rPr lang="en-US" smtClean="0"/>
              <a:t>Click to edit Master title style</a:t>
            </a:r>
            <a:endParaRPr lang="pt-BR"/>
          </a:p>
        </p:txBody>
      </p:sp>
      <p:sp>
        <p:nvSpPr>
          <p:cNvPr id="3" name="Vertical Text Placeholder 2"/>
          <p:cNvSpPr>
            <a:spLocks noGrp="1"/>
          </p:cNvSpPr>
          <p:nvPr>
            <p:ph type="body" orient="vert" idx="1"/>
          </p:nvPr>
        </p:nvSpPr>
        <p:spPr>
          <a:xfrm>
            <a:off x="629228" y="1825159"/>
            <a:ext cx="7885545" cy="4352084"/>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endParaRPr lang="pt-BR" dirty="0"/>
          </a:p>
        </p:txBody>
      </p:sp>
      <p:sp>
        <p:nvSpPr>
          <p:cNvPr id="5" name="Footer Placeholder 4"/>
          <p:cNvSpPr>
            <a:spLocks noGrp="1"/>
          </p:cNvSpPr>
          <p:nvPr>
            <p:ph type="ftr" sz="quarter" idx="11"/>
          </p:nvPr>
        </p:nvSpPr>
        <p:spPr/>
        <p:txBody>
          <a:bodyPr/>
          <a:lstStyle/>
          <a:p>
            <a:r>
              <a:rPr lang="pt-BR" dirty="0" smtClean="0"/>
              <a:t>MINUTA</a:t>
            </a:r>
            <a:endParaRPr lang="pt-BR" dirty="0"/>
          </a:p>
        </p:txBody>
      </p:sp>
      <p:sp>
        <p:nvSpPr>
          <p:cNvPr id="6" name="Slide Number Placeholder 5"/>
          <p:cNvSpPr>
            <a:spLocks noGrp="1"/>
          </p:cNvSpPr>
          <p:nvPr>
            <p:ph type="sldNum" sz="quarter" idx="12"/>
          </p:nvPr>
        </p:nvSpPr>
        <p:spPr/>
        <p:txBody>
          <a:bodyPr/>
          <a:lstStyle/>
          <a:p>
            <a:fld id="{E66D2F0F-1241-4756-9B33-DA7009900E20}" type="slidenum">
              <a:rPr lang="pt-BR" smtClean="0"/>
              <a:pPr/>
              <a:t>‹#›</a:t>
            </a:fld>
            <a:endParaRPr lang="pt-BR" dirty="0"/>
          </a:p>
        </p:txBody>
      </p:sp>
    </p:spTree>
    <p:extLst>
      <p:ext uri="{BB962C8B-B14F-4D97-AF65-F5344CB8AC3E}">
        <p14:creationId xmlns:p14="http://schemas.microsoft.com/office/powerpoint/2010/main" val="19395883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387" y="365593"/>
            <a:ext cx="1971386" cy="5811650"/>
          </a:xfrm>
          <a:prstGeom prst="rect">
            <a:avLst/>
          </a:prstGeom>
        </p:spPr>
        <p:txBody>
          <a:bodyPr vert="eaVert"/>
          <a:lstStyle/>
          <a:p>
            <a:r>
              <a:rPr lang="en-US" smtClean="0"/>
              <a:t>Click to edit Master title style</a:t>
            </a:r>
            <a:endParaRPr lang="pt-BR"/>
          </a:p>
        </p:txBody>
      </p:sp>
      <p:sp>
        <p:nvSpPr>
          <p:cNvPr id="3" name="Vertical Text Placeholder 2"/>
          <p:cNvSpPr>
            <a:spLocks noGrp="1"/>
          </p:cNvSpPr>
          <p:nvPr>
            <p:ph type="body" orient="vert" idx="1"/>
          </p:nvPr>
        </p:nvSpPr>
        <p:spPr>
          <a:xfrm>
            <a:off x="629228" y="365593"/>
            <a:ext cx="5775614" cy="58116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endParaRPr lang="pt-BR" dirty="0"/>
          </a:p>
        </p:txBody>
      </p:sp>
      <p:sp>
        <p:nvSpPr>
          <p:cNvPr id="5" name="Footer Placeholder 4"/>
          <p:cNvSpPr>
            <a:spLocks noGrp="1"/>
          </p:cNvSpPr>
          <p:nvPr>
            <p:ph type="ftr" sz="quarter" idx="11"/>
          </p:nvPr>
        </p:nvSpPr>
        <p:spPr/>
        <p:txBody>
          <a:bodyPr/>
          <a:lstStyle/>
          <a:p>
            <a:r>
              <a:rPr lang="pt-BR" dirty="0" smtClean="0"/>
              <a:t>MINUTA</a:t>
            </a:r>
            <a:endParaRPr lang="pt-BR" dirty="0"/>
          </a:p>
        </p:txBody>
      </p:sp>
      <p:sp>
        <p:nvSpPr>
          <p:cNvPr id="6" name="Slide Number Placeholder 5"/>
          <p:cNvSpPr>
            <a:spLocks noGrp="1"/>
          </p:cNvSpPr>
          <p:nvPr>
            <p:ph type="sldNum" sz="quarter" idx="12"/>
          </p:nvPr>
        </p:nvSpPr>
        <p:spPr/>
        <p:txBody>
          <a:bodyPr/>
          <a:lstStyle/>
          <a:p>
            <a:fld id="{E66D2F0F-1241-4756-9B33-DA7009900E20}" type="slidenum">
              <a:rPr lang="pt-BR" smtClean="0"/>
              <a:pPr/>
              <a:t>‹#›</a:t>
            </a:fld>
            <a:endParaRPr lang="pt-BR" dirty="0"/>
          </a:p>
        </p:txBody>
      </p:sp>
    </p:spTree>
    <p:extLst>
      <p:ext uri="{BB962C8B-B14F-4D97-AF65-F5344CB8AC3E}">
        <p14:creationId xmlns:p14="http://schemas.microsoft.com/office/powerpoint/2010/main" val="30450144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3" name="Title 2"/>
          <p:cNvSpPr>
            <a:spLocks noGrp="1"/>
          </p:cNvSpPr>
          <p:nvPr>
            <p:ph type="title"/>
          </p:nvPr>
        </p:nvSpPr>
        <p:spPr>
          <a:xfrm>
            <a:off x="774989" y="1344706"/>
            <a:ext cx="6185971" cy="3697941"/>
          </a:xfrm>
          <a:prstGeom prst="rect">
            <a:avLst/>
          </a:prstGeom>
        </p:spPr>
        <p:txBody>
          <a:bodyPr lIns="0" tIns="0" rIns="0" bIns="0" anchor="t" anchorCtr="0"/>
          <a:lstStyle>
            <a:lvl1pPr>
              <a:lnSpc>
                <a:spcPct val="70000"/>
              </a:lnSpc>
              <a:defRPr sz="9706">
                <a:solidFill>
                  <a:schemeClr val="bg1"/>
                </a:solidFill>
                <a:latin typeface="KPMG Extralight" panose="020B0303030202040204" pitchFamily="34" charset="0"/>
                <a:cs typeface="KPMG Extralight" panose="020B030303020204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1122062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498383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0" name="Text Placeholder 7"/>
          <p:cNvSpPr>
            <a:spLocks noGrp="1"/>
          </p:cNvSpPr>
          <p:nvPr>
            <p:ph type="body" sz="quarter" idx="11"/>
          </p:nvPr>
        </p:nvSpPr>
        <p:spPr>
          <a:xfrm>
            <a:off x="815008" y="1344706"/>
            <a:ext cx="7635875" cy="4639235"/>
          </a:xfrm>
          <a:prstGeom prst="rect">
            <a:avLst/>
          </a:prstGeom>
        </p:spPr>
        <p:txBody>
          <a:bodyPr vert="horz" lIns="0" tIns="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vl5pPr>
              <a:defRPr>
                <a:latin typeface="Univers for KPMG Light"/>
                <a:cs typeface="Univers for KPMG 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2858414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4" name="Text Placeholder 7"/>
          <p:cNvSpPr>
            <a:spLocks noGrp="1"/>
          </p:cNvSpPr>
          <p:nvPr>
            <p:ph type="body" sz="quarter" idx="11"/>
          </p:nvPr>
        </p:nvSpPr>
        <p:spPr>
          <a:xfrm>
            <a:off x="815008" y="1344706"/>
            <a:ext cx="3657600" cy="4639235"/>
          </a:xfrm>
          <a:prstGeom prst="rect">
            <a:avLst/>
          </a:prstGeom>
        </p:spPr>
        <p:txBody>
          <a:bodyPr vert="horz" lIns="0" tIns="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vl5pPr>
              <a:defRPr>
                <a:latin typeface="Univers for KPMG Light"/>
                <a:cs typeface="Univers for KPMG 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5" name="Text Placeholder 7"/>
          <p:cNvSpPr>
            <a:spLocks noGrp="1"/>
          </p:cNvSpPr>
          <p:nvPr>
            <p:ph type="body" sz="quarter" idx="12"/>
          </p:nvPr>
        </p:nvSpPr>
        <p:spPr>
          <a:xfrm>
            <a:off x="4792417" y="1344706"/>
            <a:ext cx="3658466" cy="4639235"/>
          </a:xfrm>
          <a:prstGeom prst="rect">
            <a:avLst/>
          </a:prstGeom>
        </p:spPr>
        <p:txBody>
          <a:bodyPr vert="horz" lIns="0" tIns="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vl5pPr>
              <a:defRPr>
                <a:latin typeface="Univers for KPMG Light"/>
                <a:cs typeface="Univers for KPMG 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2072613211"/>
      </p:ext>
    </p:extLst>
  </p:cSld>
  <p:clrMapOvr>
    <a:masterClrMapping/>
  </p:clrMapOvr>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1" name="Text Placeholder 7"/>
          <p:cNvSpPr>
            <a:spLocks noGrp="1"/>
          </p:cNvSpPr>
          <p:nvPr>
            <p:ph type="body" sz="quarter" idx="11"/>
          </p:nvPr>
        </p:nvSpPr>
        <p:spPr>
          <a:xfrm>
            <a:off x="762000" y="1344706"/>
            <a:ext cx="3657600" cy="4639235"/>
          </a:xfrm>
          <a:prstGeom prst="rect">
            <a:avLst/>
          </a:prstGeom>
        </p:spPr>
        <p:txBody>
          <a:bodyPr vert="horz" lIns="0" tIns="0" rIns="0" bIns="0"/>
          <a:lstStyle>
            <a:lvl1pPr>
              <a:defRPr>
                <a:latin typeface="Univers for KPMG Light"/>
                <a:cs typeface="Univers for KPMG Light"/>
              </a:defRPr>
            </a:lvl1pPr>
            <a:lvl2pPr marL="252146" indent="-252146">
              <a:buFont typeface="Lucida Grande" charset="0"/>
              <a:buChar char="—"/>
              <a:defRPr>
                <a:latin typeface="Univers for KPMG Light"/>
                <a:cs typeface="Univers for KPMG Light"/>
              </a:defRPr>
            </a:lvl2pPr>
            <a:lvl3pPr marL="252146" indent="-252146">
              <a:buFont typeface="Arial" charset="0"/>
              <a:buChar char="•"/>
              <a:defRPr>
                <a:latin typeface="Univers for KPMG Light"/>
                <a:cs typeface="Univers for KPMG Light"/>
              </a:defRPr>
            </a:lvl3pPr>
            <a:lvl4pPr marL="252146" indent="-252146">
              <a:buFont typeface="Arial" charset="0"/>
              <a:buChar char="•"/>
              <a:defRPr>
                <a:latin typeface="Univers for KPMG Light"/>
                <a:cs typeface="Univers for KPMG Light"/>
              </a:defRPr>
            </a:lvl4pPr>
            <a:lvl5pPr marL="0" indent="0">
              <a:buFont typeface="Arial" charset="0"/>
              <a:buNone/>
              <a:defRPr baseline="0">
                <a:latin typeface="Univers for KPMG Light"/>
                <a:cs typeface="Univers for KPMG 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2" name="Text Placeholder 7"/>
          <p:cNvSpPr>
            <a:spLocks noGrp="1"/>
          </p:cNvSpPr>
          <p:nvPr>
            <p:ph type="body" sz="quarter" idx="12"/>
          </p:nvPr>
        </p:nvSpPr>
        <p:spPr>
          <a:xfrm>
            <a:off x="4732193" y="1344706"/>
            <a:ext cx="3671455" cy="4639235"/>
          </a:xfrm>
          <a:prstGeom prst="rect">
            <a:avLst/>
          </a:prstGeom>
        </p:spPr>
        <p:txBody>
          <a:bodyPr vert="horz" lIns="0" tIns="0" rIns="0" bIns="0"/>
          <a:lstStyle>
            <a:lvl1pPr>
              <a:defRPr>
                <a:latin typeface="Univers for KPMG Light"/>
                <a:cs typeface="Univers for KPMG Light"/>
              </a:defRPr>
            </a:lvl1pPr>
            <a:lvl2pPr>
              <a:defRPr>
                <a:latin typeface="Univers for KPMG Light"/>
                <a:cs typeface="Univers for KPMG Light"/>
              </a:defRPr>
            </a:lvl2pPr>
            <a:lvl3pPr marL="252146" indent="-252146">
              <a:buFont typeface="Arial"/>
              <a:buChar char="•"/>
              <a:defRPr>
                <a:latin typeface="Univers for KPMG Light"/>
                <a:cs typeface="Univers for KPMG Light"/>
              </a:defRPr>
            </a:lvl3pPr>
            <a:lvl4pPr marL="252146" indent="-252146">
              <a:buFont typeface="Arial"/>
              <a:buChar char="•"/>
              <a:defRPr>
                <a:latin typeface="Univers for KPMG Light"/>
                <a:cs typeface="Univers for KPMG Light"/>
              </a:defRPr>
            </a:lvl4pPr>
            <a:lvl5pPr>
              <a:defRPr>
                <a:latin typeface="Univers for KPMG Light"/>
                <a:cs typeface="Univers for KPMG 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2745556865"/>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432">
          <p15:clr>
            <a:srgbClr val="FBAE40"/>
          </p15:clr>
        </p15:guide>
        <p15:guide id="3" orient="horz" pos="960">
          <p15:clr>
            <a:srgbClr val="FBAE40"/>
          </p15:clr>
        </p15:guide>
        <p15:guide id="4" orient="horz" pos="4272">
          <p15:clr>
            <a:srgbClr val="FBAE40"/>
          </p15:clr>
        </p15:guide>
        <p15:guide id="5" pos="528">
          <p15:clr>
            <a:srgbClr val="FBAE40"/>
          </p15:clr>
        </p15:guide>
        <p15:guide id="6" pos="57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WITH IMAGE OR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7"/>
          <p:cNvSpPr>
            <a:spLocks noGrp="1"/>
          </p:cNvSpPr>
          <p:nvPr>
            <p:ph type="body" sz="quarter" idx="11"/>
          </p:nvPr>
        </p:nvSpPr>
        <p:spPr>
          <a:xfrm>
            <a:off x="762000" y="1344706"/>
            <a:ext cx="3657600" cy="4639235"/>
          </a:xfrm>
          <a:prstGeom prst="rect">
            <a:avLst/>
          </a:prstGeom>
        </p:spPr>
        <p:txBody>
          <a:bodyPr vert="horz" lIns="0" tIns="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vl5pPr>
              <a:defRPr>
                <a:latin typeface="Univers for KPMG Light"/>
                <a:cs typeface="Univers for KPMG 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 name="Chart Placeholder 4"/>
          <p:cNvSpPr>
            <a:spLocks noGrp="1"/>
          </p:cNvSpPr>
          <p:nvPr>
            <p:ph type="chart" sz="quarter" idx="12"/>
          </p:nvPr>
        </p:nvSpPr>
        <p:spPr>
          <a:xfrm>
            <a:off x="4740275" y="1344706"/>
            <a:ext cx="3657600" cy="4639235"/>
          </a:xfrm>
          <a:prstGeom prst="rect">
            <a:avLst/>
          </a:prstGeom>
        </p:spPr>
        <p:txBody>
          <a:bodyPr lIns="0" tIns="0" rIns="0" bIns="0"/>
          <a:lstStyle>
            <a:lvl1pPr>
              <a:defRPr>
                <a:latin typeface="Univers for KPMG Light"/>
                <a:cs typeface="Univers for KPMG Light"/>
              </a:defRPr>
            </a:lvl1pPr>
          </a:lstStyle>
          <a:p>
            <a:r>
              <a:rPr lang="en-US" dirty="0" smtClean="0"/>
              <a:t>Click icon to add chart</a:t>
            </a:r>
            <a:endParaRPr lang="en-US" dirty="0"/>
          </a:p>
        </p:txBody>
      </p:sp>
    </p:spTree>
    <p:extLst>
      <p:ext uri="{BB962C8B-B14F-4D97-AF65-F5344CB8AC3E}">
        <p14:creationId xmlns:p14="http://schemas.microsoft.com/office/powerpoint/2010/main" val="147604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COLUMN CHAR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Chart Placeholder 4"/>
          <p:cNvSpPr>
            <a:spLocks noGrp="1"/>
          </p:cNvSpPr>
          <p:nvPr>
            <p:ph type="chart" sz="quarter" idx="12"/>
          </p:nvPr>
        </p:nvSpPr>
        <p:spPr>
          <a:xfrm>
            <a:off x="762000" y="1344706"/>
            <a:ext cx="7635875" cy="2622176"/>
          </a:xfrm>
          <a:prstGeom prst="rect">
            <a:avLst/>
          </a:prstGeom>
        </p:spPr>
        <p:txBody>
          <a:bodyPr/>
          <a:lstStyle>
            <a:lvl1pPr>
              <a:defRPr>
                <a:latin typeface="Univers for KPMG Light"/>
                <a:cs typeface="Univers for KPMG Light"/>
              </a:defRPr>
            </a:lvl1pPr>
          </a:lstStyle>
          <a:p>
            <a:r>
              <a:rPr lang="en-US" dirty="0" smtClean="0"/>
              <a:t>Click icon to add chart</a:t>
            </a:r>
            <a:endParaRPr lang="en-US" dirty="0"/>
          </a:p>
        </p:txBody>
      </p:sp>
      <p:sp>
        <p:nvSpPr>
          <p:cNvPr id="7" name="Text Placeholder 7"/>
          <p:cNvSpPr>
            <a:spLocks noGrp="1"/>
          </p:cNvSpPr>
          <p:nvPr>
            <p:ph type="body" sz="quarter" idx="13"/>
          </p:nvPr>
        </p:nvSpPr>
        <p:spPr>
          <a:xfrm>
            <a:off x="762000" y="4101353"/>
            <a:ext cx="7635875" cy="1882588"/>
          </a:xfrm>
          <a:prstGeom prst="rect">
            <a:avLst/>
          </a:prstGeom>
        </p:spPr>
        <p:txBody>
          <a:bodyPr vert="horz" lIns="0" tIns="0" rIns="0" bIns="0"/>
          <a:lstStyle>
            <a:lvl1pPr>
              <a:defRPr>
                <a:latin typeface="Univers for KPMG Light"/>
                <a:cs typeface="Univers for KPMG Light"/>
              </a:defRPr>
            </a:lvl1pPr>
            <a:lvl2pPr>
              <a:defRPr>
                <a:latin typeface="Univers for KPMG Light"/>
                <a:cs typeface="Univers for KPMG Light"/>
              </a:defRPr>
            </a:lvl2pPr>
            <a:lvl3pPr>
              <a:defRPr>
                <a:latin typeface="Univers for KPMG Light"/>
                <a:cs typeface="Univers for KPMG Light"/>
              </a:defRPr>
            </a:lvl3pPr>
            <a:lvl4pPr>
              <a:defRPr>
                <a:latin typeface="Univers for KPMG Light"/>
                <a:cs typeface="Univers for KPMG Light"/>
              </a:defRPr>
            </a:lvl4pPr>
            <a:lvl5pPr>
              <a:defRPr>
                <a:latin typeface="Univers for KPMG Light"/>
                <a:cs typeface="Univers for KPMG 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235410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heme" Target="../theme/theme3.xml"/><Relationship Id="rId1" Type="http://schemas.openxmlformats.org/officeDocument/2006/relationships/slideLayout" Target="../slideLayouts/slideLayout32.xml"/><Relationship Id="rId5" Type="http://schemas.openxmlformats.org/officeDocument/2006/relationships/image" Target="../media/image3.png"/><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9" name="Shape 8"/>
          <p:cNvSpPr txBox="1">
            <a:spLocks/>
          </p:cNvSpPr>
          <p:nvPr/>
        </p:nvSpPr>
        <p:spPr>
          <a:xfrm>
            <a:off x="7353583" y="6485431"/>
            <a:ext cx="1201210"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Univers LT Std 55 Roman"/>
                <a:ea typeface="Univers LT Std 55 Roman"/>
                <a:cs typeface="Univers LT Std 55 Roman"/>
                <a:sym typeface="Univers LT Std 55 Roman"/>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US" sz="882" smtClean="0">
                <a:solidFill>
                  <a:srgbClr val="003087"/>
                </a:solidFill>
              </a:rPr>
              <a:pPr algn="r"/>
              <a:t>‹#›</a:t>
            </a:fld>
            <a:endParaRPr lang="en-US" sz="882" dirty="0">
              <a:solidFill>
                <a:srgbClr val="003087"/>
              </a:solidFill>
            </a:endParaRPr>
          </a:p>
        </p:txBody>
      </p:sp>
      <p:sp>
        <p:nvSpPr>
          <p:cNvPr id="78" name="Title Placeholder 77"/>
          <p:cNvSpPr>
            <a:spLocks noGrp="1"/>
          </p:cNvSpPr>
          <p:nvPr>
            <p:ph type="title"/>
          </p:nvPr>
        </p:nvSpPr>
        <p:spPr>
          <a:xfrm>
            <a:off x="815008" y="432904"/>
            <a:ext cx="7635875" cy="904799"/>
          </a:xfrm>
          <a:prstGeom prst="rect">
            <a:avLst/>
          </a:prstGeom>
          <a:noFill/>
        </p:spPr>
        <p:txBody>
          <a:bodyPr vert="horz" lIns="0" tIns="0" rIns="0" bIns="0" rtlCol="0" anchor="t" anchorCtr="0">
            <a:noAutofit/>
          </a:bodyPr>
          <a:lstStyle/>
          <a:p>
            <a:r>
              <a:rPr lang="en-US" smtClean="0"/>
              <a:t>Click to edit Master title style</a:t>
            </a:r>
            <a:endParaRPr lang="en-US" dirty="0"/>
          </a:p>
        </p:txBody>
      </p:sp>
      <p:pic>
        <p:nvPicPr>
          <p:cNvPr id="35" name="Picture 34" descr="KPMG_NoCP_PMS287_US_283_6779.eps"/>
          <p:cNvPicPr>
            <a:picLocks noChangeAspect="1"/>
          </p:cNvPicPr>
          <p:nvPr/>
        </p:nvPicPr>
        <p:blipFill rotWithShape="1">
          <a:blip r:embed="rId23" cstate="email">
            <a:extLst>
              <a:ext uri="{28A0092B-C50C-407E-A947-70E740481C1C}">
                <a14:useLocalDpi xmlns:a14="http://schemas.microsoft.com/office/drawing/2010/main"/>
              </a:ext>
            </a:extLst>
          </a:blip>
          <a:srcRect l="7057" t="24107" r="10265" b="24107"/>
          <a:stretch/>
        </p:blipFill>
        <p:spPr>
          <a:xfrm>
            <a:off x="789030" y="6426134"/>
            <a:ext cx="545973" cy="245139"/>
          </a:xfrm>
          <a:prstGeom prst="rect">
            <a:avLst/>
          </a:prstGeom>
        </p:spPr>
      </p:pic>
      <p:sp>
        <p:nvSpPr>
          <p:cNvPr id="77" name="Shape 36"/>
          <p:cNvSpPr/>
          <p:nvPr>
            <p:custDataLst>
              <p:tags r:id="rId22"/>
            </p:custDataLst>
          </p:nvPr>
        </p:nvSpPr>
        <p:spPr>
          <a:xfrm>
            <a:off x="1784827" y="6426134"/>
            <a:ext cx="5818910" cy="403412"/>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defTabSz="914400">
              <a:defRPr sz="800">
                <a:solidFill>
                  <a:srgbClr val="004C97"/>
                </a:solidFill>
                <a:latin typeface="Univers LT Std 45 Light"/>
                <a:ea typeface="Univers LT Std 45 Light"/>
                <a:cs typeface="Univers LT Std 45 Light"/>
                <a:sym typeface="Univers LT Std 45 Light"/>
              </a:defRPr>
            </a:lvl1pPr>
          </a:lstStyle>
          <a:p>
            <a:pPr lvl="0">
              <a:defRPr sz="1800">
                <a:solidFill>
                  <a:srgbClr val="000000"/>
                </a:solidFill>
              </a:defRPr>
            </a:pPr>
            <a:r>
              <a:rPr lang="pt-BR" sz="529" dirty="0" smtClean="0">
                <a:solidFill>
                  <a:schemeClr val="bg1">
                    <a:lumMod val="65000"/>
                  </a:schemeClr>
                </a:solidFill>
                <a:latin typeface="Univers for KPMG Light"/>
                <a:ea typeface="Univers for KPMG Light"/>
                <a:cs typeface="Univers for KPMG Light"/>
              </a:rPr>
              <a:t>© 2017 KPMG Auditores Independentes, uma sociedade simples brasileira e firma-membro da rede KPMG de firmas-membro independentes e afiliadas à KPMG International Cooperative (“KPMG International”), uma entidade suíça. Todos os direitos reservados. Impresso no Brasil. (KPDS 165386)</a:t>
            </a:r>
          </a:p>
        </p:txBody>
      </p:sp>
    </p:spTree>
    <p:extLst>
      <p:ext uri="{BB962C8B-B14F-4D97-AF65-F5344CB8AC3E}">
        <p14:creationId xmlns:p14="http://schemas.microsoft.com/office/powerpoint/2010/main" val="381007659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 id="2147483687" r:id="rId18"/>
    <p:sldLayoutId id="2147483688" r:id="rId19"/>
    <p:sldLayoutId id="2147483689" r:id="rId20"/>
  </p:sldLayoutIdLst>
  <p:timing>
    <p:tnLst>
      <p:par>
        <p:cTn id="1" dur="indefinite" restart="never" nodeType="tmRoot"/>
      </p:par>
    </p:tnLst>
  </p:timing>
  <p:hf sldNum="0" hdr="0" dt="0"/>
  <p:txStyles>
    <p:titleStyle>
      <a:lvl1pPr eaLnBrk="1" hangingPunct="1">
        <a:lnSpc>
          <a:spcPct val="70000"/>
        </a:lnSpc>
        <a:defRPr sz="4765">
          <a:solidFill>
            <a:srgbClr val="003087"/>
          </a:solidFill>
          <a:latin typeface="KPMG Extralight" panose="020B0303030202040204" pitchFamily="34" charset="0"/>
          <a:cs typeface="KPMG Extralight" panose="020B0303030202040204" pitchFamily="34" charset="0"/>
        </a:defRPr>
      </a:lvl1pPr>
    </p:titleStyle>
    <p:bodyStyle>
      <a:lvl1pPr eaLnBrk="1" hangingPunct="1">
        <a:spcAft>
          <a:spcPts val="1059"/>
        </a:spcAft>
        <a:defRPr sz="1324" b="0" i="0">
          <a:solidFill>
            <a:srgbClr val="003087"/>
          </a:solidFill>
          <a:latin typeface="Univers LT Std 45 Light"/>
          <a:cs typeface="Univers LT Std 45 Light"/>
        </a:defRPr>
      </a:lvl1pPr>
      <a:lvl2pPr marL="252146" indent="-252146" eaLnBrk="1" hangingPunct="1">
        <a:spcAft>
          <a:spcPts val="1059"/>
        </a:spcAft>
        <a:buFont typeface="Lucida Grande"/>
        <a:buChar char="—"/>
        <a:defRPr sz="1324" b="0" i="0">
          <a:solidFill>
            <a:srgbClr val="003087"/>
          </a:solidFill>
          <a:latin typeface="Univers LT Std 45 Light"/>
          <a:cs typeface="Univers LT Std 45 Light"/>
        </a:defRPr>
      </a:lvl2pPr>
      <a:lvl3pPr eaLnBrk="1" hangingPunct="1">
        <a:spcAft>
          <a:spcPts val="1059"/>
        </a:spcAft>
        <a:defRPr sz="1324" b="0" i="0">
          <a:solidFill>
            <a:srgbClr val="003087"/>
          </a:solidFill>
          <a:latin typeface="Univers LT Std 45 Light"/>
          <a:cs typeface="Univers LT Std 45 Light"/>
        </a:defRPr>
      </a:lvl3pPr>
      <a:lvl4pPr eaLnBrk="1" hangingPunct="1">
        <a:spcAft>
          <a:spcPts val="1059"/>
        </a:spcAft>
        <a:defRPr sz="1324" b="0" i="0">
          <a:solidFill>
            <a:srgbClr val="003087"/>
          </a:solidFill>
          <a:latin typeface="Univers LT Std 45 Light"/>
          <a:cs typeface="Univers LT Std 45 Light"/>
        </a:defRPr>
      </a:lvl4pPr>
      <a:lvl5pPr eaLnBrk="1" hangingPunct="1">
        <a:spcAft>
          <a:spcPts val="1059"/>
        </a:spcAft>
        <a:defRPr sz="1324" b="0" i="0">
          <a:solidFill>
            <a:srgbClr val="003087"/>
          </a:solidFill>
          <a:latin typeface="Univers LT Std 45 Light"/>
          <a:cs typeface="Univers LT Std 45 Light"/>
        </a:defRPr>
      </a:lvl5pPr>
    </p:bodyStyle>
    <p:otherStyle/>
  </p:txStyles>
  <p:extLst mod="1">
    <p:ext uri="{27BBF7A9-308A-43DC-89C8-2F10F3537804}">
      <p15:sldGuideLst xmlns:p15="http://schemas.microsoft.com/office/powerpoint/2012/main">
        <p15:guide id="1" orient="horz" pos="611">
          <p15:clr>
            <a:srgbClr val="F26B43"/>
          </p15:clr>
        </p15:guide>
        <p15:guide id="2" pos="528">
          <p15:clr>
            <a:srgbClr val="F26B43"/>
          </p15:clr>
        </p15:guide>
        <p15:guide id="3" pos="5890">
          <p15:clr>
            <a:srgbClr val="F26B43"/>
          </p15:clr>
        </p15:guide>
        <p15:guide id="4" orient="horz" pos="792">
          <p15:clr>
            <a:srgbClr val="F26B43"/>
          </p15:clr>
        </p15:guide>
        <p15:guide id="5" orient="horz" pos="4376">
          <p15:clr>
            <a:srgbClr val="F26B43"/>
          </p15:clr>
        </p15:guide>
        <p15:guide id="6" pos="3123">
          <p15:clr>
            <a:srgbClr val="F26B43"/>
          </p15:clr>
        </p15:guide>
        <p15:guide id="7" pos="3281">
          <p15:clr>
            <a:srgbClr val="F26B43"/>
          </p15:clr>
        </p15:guide>
        <p15:guide id="8" pos="1807">
          <p15:clr>
            <a:srgbClr val="F26B43"/>
          </p15:clr>
        </p15:guide>
        <p15:guide id="9" orient="horz" pos="4535">
          <p15:clr>
            <a:srgbClr val="F26B43"/>
          </p15:clr>
        </p15:guide>
        <p15:guide id="10" pos="4597">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9227" y="6356537"/>
            <a:ext cx="2056535" cy="365592"/>
          </a:xfrm>
          <a:prstGeom prst="rect">
            <a:avLst/>
          </a:prstGeom>
        </p:spPr>
        <p:txBody>
          <a:bodyPr vert="horz" lIns="91440" tIns="45720" rIns="91440" bIns="45720" rtlCol="0" anchor="ctr"/>
          <a:lstStyle>
            <a:lvl1pPr algn="l">
              <a:defRPr sz="1059">
                <a:solidFill>
                  <a:schemeClr val="tx1">
                    <a:tint val="75000"/>
                  </a:schemeClr>
                </a:solidFill>
              </a:defRPr>
            </a:lvl1pPr>
          </a:lstStyle>
          <a:p>
            <a:endParaRPr lang="pt-BR" dirty="0"/>
          </a:p>
        </p:txBody>
      </p:sp>
      <p:sp>
        <p:nvSpPr>
          <p:cNvPr id="5" name="Footer Placeholder 4"/>
          <p:cNvSpPr>
            <a:spLocks noGrp="1"/>
          </p:cNvSpPr>
          <p:nvPr>
            <p:ph type="ftr" sz="quarter" idx="3"/>
          </p:nvPr>
        </p:nvSpPr>
        <p:spPr>
          <a:xfrm>
            <a:off x="3029239" y="6356537"/>
            <a:ext cx="3085523" cy="365592"/>
          </a:xfrm>
          <a:prstGeom prst="rect">
            <a:avLst/>
          </a:prstGeom>
        </p:spPr>
        <p:txBody>
          <a:bodyPr vert="horz" lIns="91440" tIns="45720" rIns="91440" bIns="45720" rtlCol="0" anchor="ctr"/>
          <a:lstStyle>
            <a:lvl1pPr algn="ctr">
              <a:defRPr sz="1059">
                <a:solidFill>
                  <a:schemeClr val="tx1">
                    <a:tint val="75000"/>
                  </a:schemeClr>
                </a:solidFill>
              </a:defRPr>
            </a:lvl1pPr>
          </a:lstStyle>
          <a:p>
            <a:r>
              <a:rPr lang="pt-BR" dirty="0" smtClean="0"/>
              <a:t>MINUTA</a:t>
            </a:r>
            <a:endParaRPr lang="pt-BR" dirty="0"/>
          </a:p>
        </p:txBody>
      </p:sp>
      <p:sp>
        <p:nvSpPr>
          <p:cNvPr id="6" name="Slide Number Placeholder 5"/>
          <p:cNvSpPr>
            <a:spLocks noGrp="1"/>
          </p:cNvSpPr>
          <p:nvPr>
            <p:ph type="sldNum" sz="quarter" idx="4"/>
          </p:nvPr>
        </p:nvSpPr>
        <p:spPr>
          <a:xfrm>
            <a:off x="6458239" y="6356537"/>
            <a:ext cx="2056534" cy="365592"/>
          </a:xfrm>
          <a:prstGeom prst="rect">
            <a:avLst/>
          </a:prstGeom>
        </p:spPr>
        <p:txBody>
          <a:bodyPr vert="horz" lIns="91440" tIns="45720" rIns="91440" bIns="45720" rtlCol="0" anchor="ctr"/>
          <a:lstStyle>
            <a:lvl1pPr algn="r">
              <a:defRPr sz="1059">
                <a:solidFill>
                  <a:schemeClr val="tx1">
                    <a:tint val="75000"/>
                  </a:schemeClr>
                </a:solidFill>
              </a:defRPr>
            </a:lvl1pPr>
          </a:lstStyle>
          <a:p>
            <a:fld id="{E66D2F0F-1241-4756-9B33-DA7009900E20}" type="slidenum">
              <a:rPr lang="pt-BR" smtClean="0"/>
              <a:pPr/>
              <a:t>‹#›</a:t>
            </a:fld>
            <a:endParaRPr lang="pt-BR" dirty="0"/>
          </a:p>
        </p:txBody>
      </p:sp>
    </p:spTree>
    <p:extLst>
      <p:ext uri="{BB962C8B-B14F-4D97-AF65-F5344CB8AC3E}">
        <p14:creationId xmlns:p14="http://schemas.microsoft.com/office/powerpoint/2010/main" val="284109399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sldNum="0" hdr="0" dt="0"/>
  <p:txStyles>
    <p:titleStyle>
      <a:lvl1pPr algn="l" defTabSz="806867" rtl="0" eaLnBrk="1" latinLnBrk="0" hangingPunct="1">
        <a:lnSpc>
          <a:spcPct val="90000"/>
        </a:lnSpc>
        <a:spcBef>
          <a:spcPct val="0"/>
        </a:spcBef>
        <a:buNone/>
        <a:defRPr sz="3883" kern="1200">
          <a:solidFill>
            <a:schemeClr val="tx1"/>
          </a:solidFill>
          <a:latin typeface="+mj-lt"/>
          <a:ea typeface="+mj-ea"/>
          <a:cs typeface="+mj-cs"/>
        </a:defRPr>
      </a:lvl1pPr>
    </p:titleStyle>
    <p:bodyStyle>
      <a:lvl1pPr marL="201717" indent="-201717" algn="l" defTabSz="806867" rtl="0" eaLnBrk="1" latinLnBrk="0" hangingPunct="1">
        <a:lnSpc>
          <a:spcPct val="90000"/>
        </a:lnSpc>
        <a:spcBef>
          <a:spcPts val="882"/>
        </a:spcBef>
        <a:buFont typeface="Arial" panose="020B0604020202020204" pitchFamily="34" charset="0"/>
        <a:buChar char="•"/>
        <a:defRPr sz="2471" kern="1200">
          <a:solidFill>
            <a:schemeClr val="tx1"/>
          </a:solidFill>
          <a:latin typeface="+mn-lt"/>
          <a:ea typeface="+mn-ea"/>
          <a:cs typeface="+mn-cs"/>
        </a:defRPr>
      </a:lvl1pPr>
      <a:lvl2pPr marL="605150" indent="-201717" algn="l" defTabSz="806867" rtl="0" eaLnBrk="1" latinLnBrk="0" hangingPunct="1">
        <a:lnSpc>
          <a:spcPct val="90000"/>
        </a:lnSpc>
        <a:spcBef>
          <a:spcPts val="441"/>
        </a:spcBef>
        <a:buFont typeface="Arial" panose="020B0604020202020204" pitchFamily="34" charset="0"/>
        <a:buChar char="•"/>
        <a:defRPr sz="2118" kern="1200">
          <a:solidFill>
            <a:schemeClr val="tx1"/>
          </a:solidFill>
          <a:latin typeface="+mn-lt"/>
          <a:ea typeface="+mn-ea"/>
          <a:cs typeface="+mn-cs"/>
        </a:defRPr>
      </a:lvl2pPr>
      <a:lvl3pPr marL="1008583" indent="-201717" algn="l" defTabSz="806867" rtl="0" eaLnBrk="1" latinLnBrk="0" hangingPunct="1">
        <a:lnSpc>
          <a:spcPct val="90000"/>
        </a:lnSpc>
        <a:spcBef>
          <a:spcPts val="441"/>
        </a:spcBef>
        <a:buFont typeface="Arial" panose="020B0604020202020204" pitchFamily="34" charset="0"/>
        <a:buChar char="•"/>
        <a:defRPr sz="1765" kern="1200">
          <a:solidFill>
            <a:schemeClr val="tx1"/>
          </a:solidFill>
          <a:latin typeface="+mn-lt"/>
          <a:ea typeface="+mn-ea"/>
          <a:cs typeface="+mn-cs"/>
        </a:defRPr>
      </a:lvl3pPr>
      <a:lvl4pPr marL="1412016"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4pPr>
      <a:lvl5pPr marL="1815450"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5pPr>
      <a:lvl6pPr marL="2218883"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6pPr>
      <a:lvl7pPr marL="2622316"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7pPr>
      <a:lvl8pPr marL="3025750"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8pPr>
      <a:lvl9pPr marL="3429183"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9pPr>
    </p:bodyStyle>
    <p:otherStyle>
      <a:defPPr>
        <a:defRPr lang="pt-BR"/>
      </a:defPPr>
      <a:lvl1pPr marL="0" algn="l" defTabSz="806867" rtl="0" eaLnBrk="1" latinLnBrk="0" hangingPunct="1">
        <a:defRPr sz="1588" kern="1200">
          <a:solidFill>
            <a:schemeClr val="tx1"/>
          </a:solidFill>
          <a:latin typeface="+mn-lt"/>
          <a:ea typeface="+mn-ea"/>
          <a:cs typeface="+mn-cs"/>
        </a:defRPr>
      </a:lvl1pPr>
      <a:lvl2pPr marL="403433" algn="l" defTabSz="806867" rtl="0" eaLnBrk="1" latinLnBrk="0" hangingPunct="1">
        <a:defRPr sz="1588" kern="1200">
          <a:solidFill>
            <a:schemeClr val="tx1"/>
          </a:solidFill>
          <a:latin typeface="+mn-lt"/>
          <a:ea typeface="+mn-ea"/>
          <a:cs typeface="+mn-cs"/>
        </a:defRPr>
      </a:lvl2pPr>
      <a:lvl3pPr marL="806867" algn="l" defTabSz="806867" rtl="0" eaLnBrk="1" latinLnBrk="0" hangingPunct="1">
        <a:defRPr sz="1588" kern="1200">
          <a:solidFill>
            <a:schemeClr val="tx1"/>
          </a:solidFill>
          <a:latin typeface="+mn-lt"/>
          <a:ea typeface="+mn-ea"/>
          <a:cs typeface="+mn-cs"/>
        </a:defRPr>
      </a:lvl3pPr>
      <a:lvl4pPr marL="1210300" algn="l" defTabSz="806867" rtl="0" eaLnBrk="1" latinLnBrk="0" hangingPunct="1">
        <a:defRPr sz="1588" kern="1200">
          <a:solidFill>
            <a:schemeClr val="tx1"/>
          </a:solidFill>
          <a:latin typeface="+mn-lt"/>
          <a:ea typeface="+mn-ea"/>
          <a:cs typeface="+mn-cs"/>
        </a:defRPr>
      </a:lvl4pPr>
      <a:lvl5pPr marL="1613733" algn="l" defTabSz="806867" rtl="0" eaLnBrk="1" latinLnBrk="0" hangingPunct="1">
        <a:defRPr sz="1588" kern="1200">
          <a:solidFill>
            <a:schemeClr val="tx1"/>
          </a:solidFill>
          <a:latin typeface="+mn-lt"/>
          <a:ea typeface="+mn-ea"/>
          <a:cs typeface="+mn-cs"/>
        </a:defRPr>
      </a:lvl5pPr>
      <a:lvl6pPr marL="2017166" algn="l" defTabSz="806867" rtl="0" eaLnBrk="1" latinLnBrk="0" hangingPunct="1">
        <a:defRPr sz="1588" kern="1200">
          <a:solidFill>
            <a:schemeClr val="tx1"/>
          </a:solidFill>
          <a:latin typeface="+mn-lt"/>
          <a:ea typeface="+mn-ea"/>
          <a:cs typeface="+mn-cs"/>
        </a:defRPr>
      </a:lvl6pPr>
      <a:lvl7pPr marL="2420600" algn="l" defTabSz="806867" rtl="0" eaLnBrk="1" latinLnBrk="0" hangingPunct="1">
        <a:defRPr sz="1588" kern="1200">
          <a:solidFill>
            <a:schemeClr val="tx1"/>
          </a:solidFill>
          <a:latin typeface="+mn-lt"/>
          <a:ea typeface="+mn-ea"/>
          <a:cs typeface="+mn-cs"/>
        </a:defRPr>
      </a:lvl7pPr>
      <a:lvl8pPr marL="2824033" algn="l" defTabSz="806867" rtl="0" eaLnBrk="1" latinLnBrk="0" hangingPunct="1">
        <a:defRPr sz="1588" kern="1200">
          <a:solidFill>
            <a:schemeClr val="tx1"/>
          </a:solidFill>
          <a:latin typeface="+mn-lt"/>
          <a:ea typeface="+mn-ea"/>
          <a:cs typeface="+mn-cs"/>
        </a:defRPr>
      </a:lvl8pPr>
      <a:lvl9pPr marL="3227466" algn="l" defTabSz="806867" rtl="0" eaLnBrk="1" latinLnBrk="0" hangingPunct="1">
        <a:defRPr sz="1588"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338D"/>
        </a:solidFill>
        <a:effectLst/>
      </p:bgPr>
    </p:bg>
    <p:spTree>
      <p:nvGrpSpPr>
        <p:cNvPr id="1" name=""/>
        <p:cNvGrpSpPr/>
        <p:nvPr/>
      </p:nvGrpSpPr>
      <p:grpSpPr>
        <a:xfrm>
          <a:off x="0" y="0"/>
          <a:ext cx="0" cy="0"/>
          <a:chOff x="0" y="0"/>
          <a:chExt cx="0" cy="0"/>
        </a:xfrm>
      </p:grpSpPr>
      <p:pic>
        <p:nvPicPr>
          <p:cNvPr id="4" name="Picture 3" descr="KPMG_NoCP_white_US_283_6780.eps"/>
          <p:cNvPicPr>
            <a:picLocks noChangeAspect="1"/>
          </p:cNvPicPr>
          <p:nvPr userDrawn="1"/>
        </p:nvPicPr>
        <p:blipFill rotWithShape="1">
          <a:blip r:embed="rId4" cstate="email">
            <a:extLst>
              <a:ext uri="{28A0092B-C50C-407E-A947-70E740481C1C}">
                <a14:useLocalDpi xmlns:a14="http://schemas.microsoft.com/office/drawing/2010/main"/>
              </a:ext>
            </a:extLst>
          </a:blip>
          <a:srcRect l="7816" t="22176" r="7816" b="22176"/>
          <a:stretch/>
        </p:blipFill>
        <p:spPr>
          <a:xfrm>
            <a:off x="800389" y="612639"/>
            <a:ext cx="979460" cy="463126"/>
          </a:xfrm>
          <a:prstGeom prst="rect">
            <a:avLst/>
          </a:prstGeom>
        </p:spPr>
      </p:pic>
      <p:pic>
        <p:nvPicPr>
          <p:cNvPr id="2" name="Picture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51189" y="5311589"/>
            <a:ext cx="1180395" cy="373157"/>
          </a:xfrm>
          <a:prstGeom prst="rect">
            <a:avLst/>
          </a:prstGeom>
        </p:spPr>
      </p:pic>
      <p:sp>
        <p:nvSpPr>
          <p:cNvPr id="6" name="Shape 36"/>
          <p:cNvSpPr/>
          <p:nvPr userDrawn="1">
            <p:custDataLst>
              <p:tags r:id="rId3"/>
            </p:custDataLst>
          </p:nvPr>
        </p:nvSpPr>
        <p:spPr>
          <a:xfrm>
            <a:off x="851189" y="5848624"/>
            <a:ext cx="7656492" cy="403412"/>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defTabSz="914400">
              <a:defRPr sz="800">
                <a:solidFill>
                  <a:srgbClr val="004C97"/>
                </a:solidFill>
                <a:latin typeface="Univers LT Std 45 Light"/>
                <a:ea typeface="Univers LT Std 45 Light"/>
                <a:cs typeface="Univers LT Std 45 Light"/>
                <a:sym typeface="Univers LT Std 45 Light"/>
              </a:defRPr>
            </a:lvl1pPr>
          </a:lstStyle>
          <a:p>
            <a:pPr marL="0" marR="0" lvl="0" indent="0" algn="l" defTabSz="806867" rtl="0" eaLnBrk="1" fontAlgn="auto" latinLnBrk="0" hangingPunct="1">
              <a:lnSpc>
                <a:spcPct val="100000"/>
              </a:lnSpc>
              <a:spcBef>
                <a:spcPts val="0"/>
              </a:spcBef>
              <a:spcAft>
                <a:spcPts val="0"/>
              </a:spcAft>
              <a:buClrTx/>
              <a:buSzTx/>
              <a:buFontTx/>
              <a:buNone/>
              <a:tabLst/>
              <a:defRPr sz="1800">
                <a:solidFill>
                  <a:srgbClr val="000000"/>
                </a:solidFill>
              </a:defRPr>
            </a:pPr>
            <a:r>
              <a:rPr lang="pt-BR" sz="529" kern="1200" dirty="0" smtClean="0">
                <a:solidFill>
                  <a:schemeClr val="bg1"/>
                </a:solidFill>
                <a:effectLst/>
                <a:latin typeface="Univers LT Std 45 Light"/>
                <a:ea typeface="Univers LT Std 45 Light"/>
                <a:cs typeface="Univers LT Std 45 Light"/>
                <a:sym typeface="Univers LT Std 45 Light"/>
              </a:rPr>
              <a:t>© 2017 KPMG Auditores Independentes, uma sociedade simples brasileira e firma-membro da rede KPMG de firmas-membro independentes e afiliadas à KPMG International Cooperative (“KPMG International”), uma entidade suíça. Todos os direitos reservados. Impresso no Brasil. (KPDS 165386)</a:t>
            </a:r>
          </a:p>
        </p:txBody>
      </p:sp>
    </p:spTree>
    <p:extLst>
      <p:ext uri="{BB962C8B-B14F-4D97-AF65-F5344CB8AC3E}">
        <p14:creationId xmlns:p14="http://schemas.microsoft.com/office/powerpoint/2010/main" val="251730104"/>
      </p:ext>
    </p:extLst>
  </p:cSld>
  <p:clrMap bg1="lt1" tx1="dk1" bg2="lt2" tx2="dk2" accent1="accent1" accent2="accent2" accent3="accent3" accent4="accent4" accent5="accent5" accent6="accent6" hlink="hlink" folHlink="folHlink"/>
  <p:sldLayoutIdLst>
    <p:sldLayoutId id="2147483703" r:id="rId1"/>
  </p:sldLayoutIdLst>
  <p:timing>
    <p:tnLst>
      <p:par>
        <p:cTn id="1" dur="indefinite" restart="never" nodeType="tmRoot"/>
      </p:par>
    </p:tnLst>
  </p:timing>
  <p:hf sldNum="0" hdr="0" dt="0"/>
  <p:txStyles>
    <p:titleStyle>
      <a:lvl1pPr algn="l" defTabSz="403433" rtl="0" eaLnBrk="1" latinLnBrk="0" hangingPunct="1">
        <a:lnSpc>
          <a:spcPct val="70000"/>
        </a:lnSpc>
        <a:spcBef>
          <a:spcPct val="0"/>
        </a:spcBef>
        <a:buNone/>
        <a:defRPr sz="9706" kern="1200" baseline="0">
          <a:solidFill>
            <a:schemeClr val="bg1"/>
          </a:solidFill>
          <a:latin typeface="Giorgio Sans Extralight"/>
          <a:ea typeface="+mj-ea"/>
          <a:cs typeface="Giorgio Sans Extralight"/>
        </a:defRPr>
      </a:lvl1pPr>
    </p:titleStyle>
    <p:bodyStyle>
      <a:lvl1pPr marL="302575" indent="-302575" algn="l" defTabSz="403433" rtl="0" eaLnBrk="1" latinLnBrk="0" hangingPunct="1">
        <a:spcBef>
          <a:spcPct val="20000"/>
        </a:spcBef>
        <a:buFont typeface="Arial"/>
        <a:buChar char="•"/>
        <a:defRPr sz="2824" kern="1200">
          <a:solidFill>
            <a:schemeClr val="tx1"/>
          </a:solidFill>
          <a:latin typeface="+mn-lt"/>
          <a:ea typeface="+mn-ea"/>
          <a:cs typeface="+mn-cs"/>
        </a:defRPr>
      </a:lvl1pPr>
      <a:lvl2pPr marL="655579" indent="-252146" algn="l" defTabSz="403433" rtl="0" eaLnBrk="1" latinLnBrk="0" hangingPunct="1">
        <a:spcBef>
          <a:spcPct val="20000"/>
        </a:spcBef>
        <a:buFont typeface="Arial"/>
        <a:buChar char="–"/>
        <a:defRPr sz="2471" kern="1200">
          <a:solidFill>
            <a:schemeClr val="tx1"/>
          </a:solidFill>
          <a:latin typeface="+mn-lt"/>
          <a:ea typeface="+mn-ea"/>
          <a:cs typeface="+mn-cs"/>
        </a:defRPr>
      </a:lvl2pPr>
      <a:lvl3pPr marL="1008583" indent="-201717" algn="l" defTabSz="403433" rtl="0" eaLnBrk="1" latinLnBrk="0" hangingPunct="1">
        <a:spcBef>
          <a:spcPct val="20000"/>
        </a:spcBef>
        <a:buFont typeface="Arial"/>
        <a:buChar char="•"/>
        <a:defRPr sz="2118" kern="1200">
          <a:solidFill>
            <a:schemeClr val="tx1"/>
          </a:solidFill>
          <a:latin typeface="+mn-lt"/>
          <a:ea typeface="+mn-ea"/>
          <a:cs typeface="+mn-cs"/>
        </a:defRPr>
      </a:lvl3pPr>
      <a:lvl4pPr marL="1412016" indent="-201717" algn="l" defTabSz="403433" rtl="0" eaLnBrk="1" latinLnBrk="0" hangingPunct="1">
        <a:spcBef>
          <a:spcPct val="20000"/>
        </a:spcBef>
        <a:buFont typeface="Arial"/>
        <a:buChar char="–"/>
        <a:defRPr sz="1765" kern="1200">
          <a:solidFill>
            <a:schemeClr val="tx1"/>
          </a:solidFill>
          <a:latin typeface="+mn-lt"/>
          <a:ea typeface="+mn-ea"/>
          <a:cs typeface="+mn-cs"/>
        </a:defRPr>
      </a:lvl4pPr>
      <a:lvl5pPr marL="1815450" indent="-201717" algn="l" defTabSz="403433" rtl="0" eaLnBrk="1" latinLnBrk="0" hangingPunct="1">
        <a:spcBef>
          <a:spcPct val="20000"/>
        </a:spcBef>
        <a:buFont typeface="Arial"/>
        <a:buChar char="»"/>
        <a:defRPr sz="1765" kern="1200">
          <a:solidFill>
            <a:schemeClr val="tx1"/>
          </a:solidFill>
          <a:latin typeface="+mn-lt"/>
          <a:ea typeface="+mn-ea"/>
          <a:cs typeface="+mn-cs"/>
        </a:defRPr>
      </a:lvl5pPr>
      <a:lvl6pPr marL="2218883" indent="-201717" algn="l" defTabSz="403433" rtl="0" eaLnBrk="1" latinLnBrk="0" hangingPunct="1">
        <a:spcBef>
          <a:spcPct val="20000"/>
        </a:spcBef>
        <a:buFont typeface="Arial"/>
        <a:buChar char="•"/>
        <a:defRPr sz="1765" kern="1200">
          <a:solidFill>
            <a:schemeClr val="tx1"/>
          </a:solidFill>
          <a:latin typeface="+mn-lt"/>
          <a:ea typeface="+mn-ea"/>
          <a:cs typeface="+mn-cs"/>
        </a:defRPr>
      </a:lvl6pPr>
      <a:lvl7pPr marL="2622316" indent="-201717" algn="l" defTabSz="403433" rtl="0" eaLnBrk="1" latinLnBrk="0" hangingPunct="1">
        <a:spcBef>
          <a:spcPct val="20000"/>
        </a:spcBef>
        <a:buFont typeface="Arial"/>
        <a:buChar char="•"/>
        <a:defRPr sz="1765" kern="1200">
          <a:solidFill>
            <a:schemeClr val="tx1"/>
          </a:solidFill>
          <a:latin typeface="+mn-lt"/>
          <a:ea typeface="+mn-ea"/>
          <a:cs typeface="+mn-cs"/>
        </a:defRPr>
      </a:lvl7pPr>
      <a:lvl8pPr marL="3025750" indent="-201717" algn="l" defTabSz="403433" rtl="0" eaLnBrk="1" latinLnBrk="0" hangingPunct="1">
        <a:spcBef>
          <a:spcPct val="20000"/>
        </a:spcBef>
        <a:buFont typeface="Arial"/>
        <a:buChar char="•"/>
        <a:defRPr sz="1765" kern="1200">
          <a:solidFill>
            <a:schemeClr val="tx1"/>
          </a:solidFill>
          <a:latin typeface="+mn-lt"/>
          <a:ea typeface="+mn-ea"/>
          <a:cs typeface="+mn-cs"/>
        </a:defRPr>
      </a:lvl8pPr>
      <a:lvl9pPr marL="3429183" indent="-201717" algn="l" defTabSz="403433" rtl="0" eaLnBrk="1" latinLnBrk="0" hangingPunct="1">
        <a:spcBef>
          <a:spcPct val="20000"/>
        </a:spcBef>
        <a:buFont typeface="Arial"/>
        <a:buChar char="•"/>
        <a:defRPr sz="1765" kern="1200">
          <a:solidFill>
            <a:schemeClr val="tx1"/>
          </a:solidFill>
          <a:latin typeface="+mn-lt"/>
          <a:ea typeface="+mn-ea"/>
          <a:cs typeface="+mn-cs"/>
        </a:defRPr>
      </a:lvl9pPr>
    </p:bodyStyle>
    <p:otherStyle>
      <a:defPPr>
        <a:defRPr lang="en-US"/>
      </a:defPPr>
      <a:lvl1pPr marL="0" algn="l" defTabSz="403433" rtl="0" eaLnBrk="1" latinLnBrk="0" hangingPunct="1">
        <a:defRPr sz="1588" kern="1200">
          <a:solidFill>
            <a:schemeClr val="tx1"/>
          </a:solidFill>
          <a:latin typeface="+mn-lt"/>
          <a:ea typeface="+mn-ea"/>
          <a:cs typeface="+mn-cs"/>
        </a:defRPr>
      </a:lvl1pPr>
      <a:lvl2pPr marL="403433" algn="l" defTabSz="403433" rtl="0" eaLnBrk="1" latinLnBrk="0" hangingPunct="1">
        <a:defRPr sz="1588" kern="1200">
          <a:solidFill>
            <a:schemeClr val="tx1"/>
          </a:solidFill>
          <a:latin typeface="+mn-lt"/>
          <a:ea typeface="+mn-ea"/>
          <a:cs typeface="+mn-cs"/>
        </a:defRPr>
      </a:lvl2pPr>
      <a:lvl3pPr marL="806867" algn="l" defTabSz="403433" rtl="0" eaLnBrk="1" latinLnBrk="0" hangingPunct="1">
        <a:defRPr sz="1588" kern="1200">
          <a:solidFill>
            <a:schemeClr val="tx1"/>
          </a:solidFill>
          <a:latin typeface="+mn-lt"/>
          <a:ea typeface="+mn-ea"/>
          <a:cs typeface="+mn-cs"/>
        </a:defRPr>
      </a:lvl3pPr>
      <a:lvl4pPr marL="1210300" algn="l" defTabSz="403433" rtl="0" eaLnBrk="1" latinLnBrk="0" hangingPunct="1">
        <a:defRPr sz="1588" kern="1200">
          <a:solidFill>
            <a:schemeClr val="tx1"/>
          </a:solidFill>
          <a:latin typeface="+mn-lt"/>
          <a:ea typeface="+mn-ea"/>
          <a:cs typeface="+mn-cs"/>
        </a:defRPr>
      </a:lvl4pPr>
      <a:lvl5pPr marL="1613733" algn="l" defTabSz="403433" rtl="0" eaLnBrk="1" latinLnBrk="0" hangingPunct="1">
        <a:defRPr sz="1588" kern="1200">
          <a:solidFill>
            <a:schemeClr val="tx1"/>
          </a:solidFill>
          <a:latin typeface="+mn-lt"/>
          <a:ea typeface="+mn-ea"/>
          <a:cs typeface="+mn-cs"/>
        </a:defRPr>
      </a:lvl5pPr>
      <a:lvl6pPr marL="2017166" algn="l" defTabSz="403433" rtl="0" eaLnBrk="1" latinLnBrk="0" hangingPunct="1">
        <a:defRPr sz="1588" kern="1200">
          <a:solidFill>
            <a:schemeClr val="tx1"/>
          </a:solidFill>
          <a:latin typeface="+mn-lt"/>
          <a:ea typeface="+mn-ea"/>
          <a:cs typeface="+mn-cs"/>
        </a:defRPr>
      </a:lvl6pPr>
      <a:lvl7pPr marL="2420600" algn="l" defTabSz="403433" rtl="0" eaLnBrk="1" latinLnBrk="0" hangingPunct="1">
        <a:defRPr sz="1588" kern="1200">
          <a:solidFill>
            <a:schemeClr val="tx1"/>
          </a:solidFill>
          <a:latin typeface="+mn-lt"/>
          <a:ea typeface="+mn-ea"/>
          <a:cs typeface="+mn-cs"/>
        </a:defRPr>
      </a:lvl7pPr>
      <a:lvl8pPr marL="2824033" algn="l" defTabSz="403433" rtl="0" eaLnBrk="1" latinLnBrk="0" hangingPunct="1">
        <a:defRPr sz="1588" kern="1200">
          <a:solidFill>
            <a:schemeClr val="tx1"/>
          </a:solidFill>
          <a:latin typeface="+mn-lt"/>
          <a:ea typeface="+mn-ea"/>
          <a:cs typeface="+mn-cs"/>
        </a:defRPr>
      </a:lvl8pPr>
      <a:lvl9pPr marL="3227466" algn="l" defTabSz="403433" rtl="0" eaLnBrk="1" latinLnBrk="0" hangingPunct="1">
        <a:defRPr sz="1588"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720">
          <p15:clr>
            <a:srgbClr val="F26B43"/>
          </p15:clr>
        </p15:guide>
        <p15:guide id="2" orient="horz" pos="4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4"/>
          <p:cNvSpPr txBox="1">
            <a:spLocks/>
          </p:cNvSpPr>
          <p:nvPr/>
        </p:nvSpPr>
        <p:spPr>
          <a:xfrm>
            <a:off x="2028034" y="1359429"/>
            <a:ext cx="6355080" cy="3060192"/>
          </a:xfrm>
          <a:prstGeom prst="rect">
            <a:avLst/>
          </a:prstGeom>
          <a:noFill/>
        </p:spPr>
        <p:txBody>
          <a:bodyPr vert="horz" lIns="0" tIns="0" rIns="0" bIns="0" rtlCol="0" anchor="t" anchorCtr="0">
            <a:noAutofit/>
          </a:bodyPr>
          <a:lstStyle>
            <a:lvl1pPr eaLnBrk="1" hangingPunct="1">
              <a:lnSpc>
                <a:spcPct val="70000"/>
              </a:lnSpc>
              <a:defRPr sz="9706">
                <a:solidFill>
                  <a:srgbClr val="FFFFFF"/>
                </a:solidFill>
                <a:latin typeface="KPMG Extralight" panose="020B0303030202040204" pitchFamily="34" charset="0"/>
                <a:cs typeface="KPMG Extralight" panose="020B0303030202040204" pitchFamily="34" charset="0"/>
              </a:defRPr>
            </a:lvl1pPr>
          </a:lstStyle>
          <a:p>
            <a:pPr fontAlgn="auto">
              <a:spcBef>
                <a:spcPts val="0"/>
              </a:spcBef>
              <a:spcAft>
                <a:spcPts val="0"/>
              </a:spcAft>
            </a:pPr>
            <a:r>
              <a:rPr lang="pt-BR" sz="7000" kern="0" dirty="0" smtClean="0"/>
              <a:t>Empresa Metropolitana de Águas e Energia S.A. – EMAE</a:t>
            </a:r>
          </a:p>
          <a:p>
            <a:pPr fontAlgn="auto">
              <a:spcBef>
                <a:spcPts val="0"/>
              </a:spcBef>
              <a:spcAft>
                <a:spcPts val="0"/>
              </a:spcAft>
            </a:pPr>
            <a:endParaRPr lang="pt-BR" sz="7000" kern="0" dirty="0" smtClean="0"/>
          </a:p>
          <a:p>
            <a:pPr fontAlgn="auto">
              <a:spcBef>
                <a:spcPts val="0"/>
              </a:spcBef>
              <a:spcAft>
                <a:spcPts val="0"/>
              </a:spcAft>
            </a:pPr>
            <a:r>
              <a:rPr lang="pt-BR" sz="4000" kern="0" dirty="0" smtClean="0"/>
              <a:t>Reunião </a:t>
            </a:r>
            <a:r>
              <a:rPr lang="pt-BR" sz="4000" kern="0" dirty="0"/>
              <a:t>d</a:t>
            </a:r>
            <a:r>
              <a:rPr lang="pt-BR" sz="4000" kern="0" dirty="0" smtClean="0"/>
              <a:t>o </a:t>
            </a:r>
            <a:r>
              <a:rPr lang="pt-BR" sz="4000" kern="0" dirty="0" smtClean="0"/>
              <a:t>Conselho Fiscal</a:t>
            </a:r>
            <a:endParaRPr lang="pt-BR" sz="4000" kern="0" dirty="0" smtClean="0"/>
          </a:p>
          <a:p>
            <a:pPr fontAlgn="auto">
              <a:spcBef>
                <a:spcPts val="0"/>
              </a:spcBef>
              <a:spcAft>
                <a:spcPts val="0"/>
              </a:spcAft>
            </a:pPr>
            <a:r>
              <a:rPr lang="pt-BR" sz="4000" kern="0" dirty="0"/>
              <a:t>3</a:t>
            </a:r>
            <a:r>
              <a:rPr lang="pt-BR" sz="4000" kern="0" dirty="0" smtClean="0"/>
              <a:t>º ITR de 2018</a:t>
            </a:r>
            <a:endParaRPr lang="en-US" sz="4000" kern="0" dirty="0"/>
          </a:p>
        </p:txBody>
      </p:sp>
      <p:sp>
        <p:nvSpPr>
          <p:cNvPr id="10" name="Subtitle 1"/>
          <p:cNvSpPr txBox="1">
            <a:spLocks/>
          </p:cNvSpPr>
          <p:nvPr/>
        </p:nvSpPr>
        <p:spPr>
          <a:xfrm>
            <a:off x="2028034" y="4887704"/>
            <a:ext cx="2576836" cy="892528"/>
          </a:xfrm>
          <a:prstGeom prst="rect">
            <a:avLst/>
          </a:prstGeom>
        </p:spPr>
        <p:txBody>
          <a:bodyPr/>
          <a:lstStyle>
            <a:lvl1pPr eaLnBrk="1" hangingPunct="1">
              <a:spcAft>
                <a:spcPts val="1059"/>
              </a:spcAft>
              <a:defRPr sz="1324" b="0" i="0">
                <a:solidFill>
                  <a:srgbClr val="003087"/>
                </a:solidFill>
                <a:latin typeface="Univers LT Std 45 Light"/>
                <a:cs typeface="Univers LT Std 45 Light"/>
              </a:defRPr>
            </a:lvl1pPr>
            <a:lvl2pPr marL="252146" indent="-252146" eaLnBrk="1" hangingPunct="1">
              <a:spcAft>
                <a:spcPts val="1059"/>
              </a:spcAft>
              <a:buFont typeface="Lucida Grande"/>
              <a:buChar char="—"/>
              <a:defRPr sz="1324" b="0" i="0">
                <a:solidFill>
                  <a:srgbClr val="003087"/>
                </a:solidFill>
                <a:latin typeface="Univers LT Std 45 Light"/>
                <a:cs typeface="Univers LT Std 45 Light"/>
              </a:defRPr>
            </a:lvl2pPr>
            <a:lvl3pPr eaLnBrk="1" hangingPunct="1">
              <a:spcAft>
                <a:spcPts val="1059"/>
              </a:spcAft>
              <a:defRPr sz="1324" b="0" i="0">
                <a:solidFill>
                  <a:srgbClr val="003087"/>
                </a:solidFill>
                <a:latin typeface="Univers LT Std 45 Light"/>
                <a:cs typeface="Univers LT Std 45 Light"/>
              </a:defRPr>
            </a:lvl3pPr>
            <a:lvl4pPr eaLnBrk="1" hangingPunct="1">
              <a:spcAft>
                <a:spcPts val="1059"/>
              </a:spcAft>
              <a:defRPr sz="1324" b="0" i="0">
                <a:solidFill>
                  <a:srgbClr val="003087"/>
                </a:solidFill>
                <a:latin typeface="Univers LT Std 45 Light"/>
                <a:cs typeface="Univers LT Std 45 Light"/>
              </a:defRPr>
            </a:lvl4pPr>
            <a:lvl5pPr eaLnBrk="1" hangingPunct="1">
              <a:spcAft>
                <a:spcPts val="1059"/>
              </a:spcAft>
              <a:defRPr sz="1324" b="0" i="0">
                <a:solidFill>
                  <a:srgbClr val="003087"/>
                </a:solidFill>
                <a:latin typeface="Univers LT Std 45 Light"/>
                <a:cs typeface="Univers LT Std 45 Light"/>
              </a:defRPr>
            </a:lvl5pPr>
          </a:lstStyle>
          <a:p>
            <a:pPr fontAlgn="auto">
              <a:spcBef>
                <a:spcPts val="0"/>
              </a:spcBef>
            </a:pPr>
            <a:r>
              <a:rPr lang="pt-BR" sz="1600" kern="0" dirty="0" smtClean="0">
                <a:solidFill>
                  <a:schemeClr val="bg1"/>
                </a:solidFill>
              </a:rPr>
              <a:t>22 </a:t>
            </a:r>
            <a:r>
              <a:rPr lang="pt-BR" sz="1600" kern="0" dirty="0" smtClean="0">
                <a:solidFill>
                  <a:schemeClr val="bg1"/>
                </a:solidFill>
              </a:rPr>
              <a:t>de </a:t>
            </a:r>
            <a:r>
              <a:rPr lang="pt-BR" sz="1600" kern="0" dirty="0" smtClean="0">
                <a:solidFill>
                  <a:schemeClr val="bg1"/>
                </a:solidFill>
              </a:rPr>
              <a:t>novembro </a:t>
            </a:r>
            <a:r>
              <a:rPr lang="pt-BR" sz="1600" kern="0" dirty="0" smtClean="0">
                <a:solidFill>
                  <a:schemeClr val="bg1"/>
                </a:solidFill>
              </a:rPr>
              <a:t>de 2018</a:t>
            </a:r>
            <a:endParaRPr lang="en-US" sz="1600" kern="0" dirty="0">
              <a:solidFill>
                <a:schemeClr val="bg1"/>
              </a:solidFill>
            </a:endParaRPr>
          </a:p>
        </p:txBody>
      </p:sp>
      <p:sp>
        <p:nvSpPr>
          <p:cNvPr id="11" name="Title 2"/>
          <p:cNvSpPr txBox="1">
            <a:spLocks/>
          </p:cNvSpPr>
          <p:nvPr/>
        </p:nvSpPr>
        <p:spPr>
          <a:xfrm>
            <a:off x="2028034" y="5930229"/>
            <a:ext cx="5648360" cy="840363"/>
          </a:xfrm>
          <a:prstGeom prst="rect">
            <a:avLst/>
          </a:prstGeom>
          <a:noFill/>
        </p:spPr>
        <p:txBody>
          <a:bodyPr vert="horz" lIns="0" tIns="0" rIns="0" bIns="0" rtlCol="0" anchor="t" anchorCtr="0">
            <a:noAutofit/>
          </a:bodyPr>
          <a:lstStyle>
            <a:lvl1pPr eaLnBrk="1" hangingPunct="1">
              <a:lnSpc>
                <a:spcPct val="70000"/>
              </a:lnSpc>
              <a:defRPr sz="9706">
                <a:solidFill>
                  <a:srgbClr val="FFFFFF"/>
                </a:solidFill>
                <a:latin typeface="KPMG Extralight" panose="020B0303030202040204" pitchFamily="34" charset="0"/>
                <a:cs typeface="KPMG Extralight" panose="020B0303030202040204" pitchFamily="34" charset="0"/>
              </a:defRPr>
            </a:lvl1pPr>
          </a:lstStyle>
          <a:p>
            <a:pPr fontAlgn="auto">
              <a:spcBef>
                <a:spcPts val="0"/>
              </a:spcBef>
              <a:spcAft>
                <a:spcPts val="0"/>
              </a:spcAft>
            </a:pPr>
            <a:r>
              <a:rPr lang="en-US" sz="1000" kern="0" dirty="0" smtClean="0">
                <a:solidFill>
                  <a:schemeClr val="bg1"/>
                </a:solidFill>
                <a:latin typeface="Univers 55" panose="02000000000000000000" pitchFamily="2" charset="0"/>
                <a:cs typeface="Arial" panose="020B0604020202020204" pitchFamily="34" charset="0"/>
              </a:rPr>
              <a:t>Este documento </a:t>
            </a:r>
            <a:r>
              <a:rPr lang="pt-BR" sz="1000" kern="0" dirty="0" smtClean="0">
                <a:solidFill>
                  <a:schemeClr val="bg1"/>
                </a:solidFill>
                <a:latin typeface="Univers 55" panose="02000000000000000000" pitchFamily="2" charset="0"/>
                <a:cs typeface="Arial" panose="020B0604020202020204" pitchFamily="34" charset="0"/>
              </a:rPr>
              <a:t>destina-se exclusivamente a informação e uso do </a:t>
            </a:r>
            <a:r>
              <a:rPr lang="pt-BR" sz="1000" kern="0" dirty="0" smtClean="0">
                <a:solidFill>
                  <a:schemeClr val="bg1"/>
                </a:solidFill>
                <a:latin typeface="Univers 55" panose="02000000000000000000" pitchFamily="2" charset="0"/>
                <a:cs typeface="Arial" panose="020B0604020202020204" pitchFamily="34" charset="0"/>
              </a:rPr>
              <a:t>Conselho Fiscal </a:t>
            </a:r>
            <a:r>
              <a:rPr lang="pt-BR" sz="1000" kern="0" dirty="0" smtClean="0">
                <a:solidFill>
                  <a:schemeClr val="bg1"/>
                </a:solidFill>
                <a:latin typeface="Univers 55" panose="02000000000000000000" pitchFamily="2" charset="0"/>
                <a:cs typeface="Arial" panose="020B0604020202020204" pitchFamily="34" charset="0"/>
              </a:rPr>
              <a:t>Estatutário e da Administração da </a:t>
            </a:r>
            <a:r>
              <a:rPr lang="pt-BR" sz="1000" kern="0" dirty="0">
                <a:solidFill>
                  <a:schemeClr val="bg1"/>
                </a:solidFill>
                <a:latin typeface="Univers 55" panose="02000000000000000000" pitchFamily="2" charset="0"/>
                <a:cs typeface="Arial" panose="020B0604020202020204" pitchFamily="34" charset="0"/>
              </a:rPr>
              <a:t>Empresa Metropolitana de Águas e Energia </a:t>
            </a:r>
            <a:r>
              <a:rPr lang="pt-BR" sz="1000" kern="0" dirty="0" smtClean="0">
                <a:solidFill>
                  <a:schemeClr val="bg1"/>
                </a:solidFill>
                <a:latin typeface="Univers 55" panose="02000000000000000000" pitchFamily="2" charset="0"/>
                <a:cs typeface="Arial" panose="020B0604020202020204" pitchFamily="34" charset="0"/>
              </a:rPr>
              <a:t>S.A. – </a:t>
            </a:r>
            <a:r>
              <a:rPr lang="pt-BR" sz="1000" kern="0" dirty="0">
                <a:solidFill>
                  <a:schemeClr val="bg1"/>
                </a:solidFill>
                <a:latin typeface="Univers 55" panose="02000000000000000000" pitchFamily="2" charset="0"/>
                <a:cs typeface="Arial" panose="020B0604020202020204" pitchFamily="34" charset="0"/>
              </a:rPr>
              <a:t>EMAE</a:t>
            </a:r>
          </a:p>
          <a:p>
            <a:pPr fontAlgn="auto">
              <a:spcBef>
                <a:spcPts val="0"/>
              </a:spcBef>
              <a:spcAft>
                <a:spcPts val="0"/>
              </a:spcAft>
            </a:pPr>
            <a:r>
              <a:rPr lang="pt-BR" sz="1000" kern="0" dirty="0" smtClean="0">
                <a:solidFill>
                  <a:schemeClr val="bg1"/>
                </a:solidFill>
                <a:latin typeface="Univers 55" panose="02000000000000000000" pitchFamily="2" charset="0"/>
                <a:cs typeface="Arial" panose="020B0604020202020204" pitchFamily="34" charset="0"/>
              </a:rPr>
              <a:t> e não deve ser distribuído a outras partes, nem divulgado, citado ou referido sem o nosso prévio consentimento por escrito.</a:t>
            </a:r>
            <a:endParaRPr lang="en-US" sz="1000" kern="0" dirty="0">
              <a:solidFill>
                <a:schemeClr val="bg1"/>
              </a:solidFill>
              <a:latin typeface="Univers 55" panose="02000000000000000000" pitchFamily="2" charset="0"/>
              <a:cs typeface="Arial" panose="020B0604020202020204" pitchFamily="34" charset="0"/>
            </a:endParaRPr>
          </a:p>
        </p:txBody>
      </p:sp>
    </p:spTree>
    <p:extLst>
      <p:ext uri="{BB962C8B-B14F-4D97-AF65-F5344CB8AC3E}">
        <p14:creationId xmlns:p14="http://schemas.microsoft.com/office/powerpoint/2010/main" val="32675918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008" y="391960"/>
            <a:ext cx="7635875" cy="904799"/>
          </a:xfrm>
        </p:spPr>
        <p:txBody>
          <a:bodyPr/>
          <a:lstStyle/>
          <a:p>
            <a:r>
              <a:rPr lang="pt-BR" sz="4400" dirty="0"/>
              <a:t>Resumo dos </a:t>
            </a:r>
            <a:r>
              <a:rPr lang="pt-BR" sz="4400" dirty="0" smtClean="0"/>
              <a:t>ajustes efetuados e não efetuados </a:t>
            </a:r>
            <a:br>
              <a:rPr lang="pt-BR" sz="4400" dirty="0" smtClean="0"/>
            </a:br>
            <a:r>
              <a:rPr lang="pt-BR" sz="4400" dirty="0" smtClean="0"/>
              <a:t/>
            </a:r>
            <a:br>
              <a:rPr lang="pt-BR" sz="4400" dirty="0" smtClean="0"/>
            </a:br>
            <a:endParaRPr lang="pt-BR" sz="4400" b="0" dirty="0" smtClean="0"/>
          </a:p>
        </p:txBody>
      </p:sp>
      <p:sp>
        <p:nvSpPr>
          <p:cNvPr id="7" name="Content Placeholder 6"/>
          <p:cNvSpPr>
            <a:spLocks noGrp="1"/>
          </p:cNvSpPr>
          <p:nvPr>
            <p:ph type="body" sz="quarter" idx="11"/>
          </p:nvPr>
        </p:nvSpPr>
        <p:spPr>
          <a:xfrm>
            <a:off x="815007" y="1232864"/>
            <a:ext cx="7635875" cy="4639235"/>
          </a:xfrm>
        </p:spPr>
        <p:txBody>
          <a:bodyPr/>
          <a:lstStyle/>
          <a:p>
            <a:pPr marL="285750" indent="-285750">
              <a:buClr>
                <a:srgbClr val="00338D"/>
              </a:buClr>
              <a:buSzPct val="100000"/>
              <a:buFont typeface="Symbol" panose="05050102010706020507" pitchFamily="18" charset="2"/>
              <a:buChar char="·"/>
            </a:pPr>
            <a:endParaRPr lang="pt-BR" sz="1600" dirty="0">
              <a:solidFill>
                <a:schemeClr val="tx1"/>
              </a:solidFill>
            </a:endParaRPr>
          </a:p>
          <a:p>
            <a:pPr>
              <a:buClr>
                <a:srgbClr val="00338D"/>
              </a:buClr>
              <a:buSzPct val="100000"/>
            </a:pPr>
            <a:endParaRPr lang="pt-BR" sz="1600" dirty="0">
              <a:solidFill>
                <a:schemeClr val="tx1"/>
              </a:solidFill>
            </a:endParaRPr>
          </a:p>
          <a:p>
            <a:pPr>
              <a:buClr>
                <a:srgbClr val="00338D"/>
              </a:buClr>
              <a:buSzPct val="100000"/>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a:p>
            <a:pPr marL="285750" indent="-285750">
              <a:buClr>
                <a:srgbClr val="00338D"/>
              </a:buClr>
              <a:buSzPct val="100000"/>
              <a:buFont typeface="Symbol" panose="05050102010706020507" pitchFamily="18" charset="2"/>
              <a:buChar char="·"/>
            </a:pPr>
            <a:endParaRPr lang="pt-BR" sz="1600" dirty="0">
              <a:solidFill>
                <a:schemeClr val="tx1"/>
              </a:solidFill>
            </a:endParaRPr>
          </a:p>
        </p:txBody>
      </p:sp>
      <p:sp>
        <p:nvSpPr>
          <p:cNvPr id="4" name="Content Placeholder 6"/>
          <p:cNvSpPr txBox="1">
            <a:spLocks/>
          </p:cNvSpPr>
          <p:nvPr/>
        </p:nvSpPr>
        <p:spPr>
          <a:xfrm>
            <a:off x="815007" y="1429556"/>
            <a:ext cx="7635875" cy="4174302"/>
          </a:xfrm>
          <a:prstGeom prst="rect">
            <a:avLst/>
          </a:prstGeom>
        </p:spPr>
        <p:txBody>
          <a:bodyPr vert="horz" lIns="0" tIns="0" rIns="0" bIns="0"/>
          <a:lstStyle>
            <a:lvl1pPr eaLnBrk="1" hangingPunct="1">
              <a:spcAft>
                <a:spcPts val="1059"/>
              </a:spcAft>
              <a:defRPr sz="1324" b="0" i="0">
                <a:solidFill>
                  <a:srgbClr val="003087"/>
                </a:solidFill>
                <a:latin typeface="Univers for KPMG Light"/>
                <a:cs typeface="Univers for KPMG Light"/>
              </a:defRPr>
            </a:lvl1pPr>
            <a:lvl2pPr marL="252146" indent="-252146" eaLnBrk="1" hangingPunct="1">
              <a:spcAft>
                <a:spcPts val="1059"/>
              </a:spcAft>
              <a:buFont typeface="Lucida Grande"/>
              <a:buChar char="—"/>
              <a:defRPr sz="1324" b="0" i="0">
                <a:solidFill>
                  <a:srgbClr val="003087"/>
                </a:solidFill>
                <a:latin typeface="Univers for KPMG Light"/>
                <a:cs typeface="Univers for KPMG Light"/>
              </a:defRPr>
            </a:lvl2pPr>
            <a:lvl3pPr eaLnBrk="1" hangingPunct="1">
              <a:spcAft>
                <a:spcPts val="1059"/>
              </a:spcAft>
              <a:defRPr sz="1324" b="0" i="0">
                <a:solidFill>
                  <a:srgbClr val="003087"/>
                </a:solidFill>
                <a:latin typeface="Univers for KPMG Light"/>
                <a:cs typeface="Univers for KPMG Light"/>
              </a:defRPr>
            </a:lvl3pPr>
            <a:lvl4pPr eaLnBrk="1" hangingPunct="1">
              <a:spcAft>
                <a:spcPts val="1059"/>
              </a:spcAft>
              <a:defRPr sz="1324" b="0" i="0">
                <a:solidFill>
                  <a:srgbClr val="003087"/>
                </a:solidFill>
                <a:latin typeface="Univers for KPMG Light"/>
                <a:cs typeface="Univers for KPMG Light"/>
              </a:defRPr>
            </a:lvl4pPr>
            <a:lvl5pPr eaLnBrk="1" hangingPunct="1">
              <a:spcAft>
                <a:spcPts val="1059"/>
              </a:spcAft>
              <a:defRPr sz="1324" b="0" i="0">
                <a:solidFill>
                  <a:srgbClr val="003087"/>
                </a:solidFill>
                <a:latin typeface="Univers for KPMG Light"/>
                <a:cs typeface="Univers for KPMG Light"/>
              </a:defRPr>
            </a:lvl5pPr>
          </a:lstStyle>
          <a:p>
            <a:pPr fontAlgn="auto">
              <a:spcBef>
                <a:spcPts val="0"/>
              </a:spcBef>
              <a:buClr>
                <a:srgbClr val="00338D"/>
              </a:buClr>
              <a:buSzPct val="100000"/>
            </a:pPr>
            <a:r>
              <a:rPr lang="pt-BR" sz="1800" b="1" dirty="0"/>
              <a:t>Ajustes </a:t>
            </a:r>
            <a:r>
              <a:rPr lang="pt-BR" sz="1800" b="1" dirty="0" smtClean="0"/>
              <a:t>solicitados e não efetuados</a:t>
            </a:r>
            <a:r>
              <a:rPr lang="pt-BR" sz="1800" b="1" dirty="0"/>
              <a:t>:</a:t>
            </a:r>
          </a:p>
          <a:p>
            <a:pPr fontAlgn="auto">
              <a:spcBef>
                <a:spcPts val="0"/>
              </a:spcBef>
            </a:pPr>
            <a:r>
              <a:rPr lang="pt-BR" sz="1600" kern="0" dirty="0" smtClean="0">
                <a:solidFill>
                  <a:schemeClr val="tx1"/>
                </a:solidFill>
              </a:rPr>
              <a:t>Não foram identificados ajustes no 3º trimestre de 2018. </a:t>
            </a:r>
            <a:r>
              <a:rPr lang="pt-BR" sz="1600" kern="0" dirty="0">
                <a:solidFill>
                  <a:schemeClr val="tx1"/>
                </a:solidFill>
              </a:rPr>
              <a:t>	</a:t>
            </a:r>
          </a:p>
          <a:p>
            <a:pPr fontAlgn="auto">
              <a:spcBef>
                <a:spcPts val="0"/>
              </a:spcBef>
            </a:pPr>
            <a:endParaRPr lang="pt-BR" sz="1600" kern="0" dirty="0" smtClean="0">
              <a:solidFill>
                <a:schemeClr val="tx1"/>
              </a:solidFill>
            </a:endParaRPr>
          </a:p>
          <a:p>
            <a:pPr marL="285750" indent="-285750" fontAlgn="auto">
              <a:spcBef>
                <a:spcPts val="0"/>
              </a:spcBef>
              <a:buClr>
                <a:srgbClr val="00338D"/>
              </a:buClr>
              <a:buSzPct val="100000"/>
              <a:buFont typeface="Symbol" panose="05050102010706020507" pitchFamily="18" charset="2"/>
              <a:buChar char="·"/>
            </a:pPr>
            <a:endParaRPr lang="pt-BR" sz="1600" kern="0" dirty="0" smtClean="0">
              <a:solidFill>
                <a:schemeClr val="tx1"/>
              </a:solidFill>
            </a:endParaRPr>
          </a:p>
          <a:p>
            <a:pPr marL="285750" indent="-285750" fontAlgn="auto">
              <a:spcBef>
                <a:spcPts val="0"/>
              </a:spcBef>
              <a:buClr>
                <a:srgbClr val="00338D"/>
              </a:buClr>
              <a:buSzPct val="100000"/>
              <a:buFont typeface="Symbol" panose="05050102010706020507" pitchFamily="18" charset="2"/>
              <a:buChar char="·"/>
            </a:pPr>
            <a:endParaRPr lang="pt-BR" sz="1600" kern="0" dirty="0">
              <a:solidFill>
                <a:schemeClr val="tx1"/>
              </a:solidFill>
            </a:endParaRPr>
          </a:p>
        </p:txBody>
      </p:sp>
    </p:spTree>
    <p:extLst>
      <p:ext uri="{BB962C8B-B14F-4D97-AF65-F5344CB8AC3E}">
        <p14:creationId xmlns:p14="http://schemas.microsoft.com/office/powerpoint/2010/main" val="2469403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pPr eaLnBrk="1" hangingPunct="1"/>
            <a:r>
              <a:rPr lang="pt-BR" altLang="pt-BR" sz="4400" b="0" dirty="0" smtClean="0">
                <a:latin typeface="KPMG Extralight" panose="020B0303030202040204" pitchFamily="34" charset="0"/>
              </a:rPr>
              <a:t>Conclusão da revisão </a:t>
            </a:r>
            <a:r>
              <a:rPr lang="pt-BR" altLang="pt-BR" sz="4400" b="0" dirty="0" smtClean="0">
                <a:latin typeface="KPMG Extralight" panose="020B0303030202040204" pitchFamily="34" charset="0"/>
              </a:rPr>
              <a:t>trimestral</a:t>
            </a:r>
            <a:endParaRPr lang="en-GB" altLang="pt-BR" sz="4400" b="0" dirty="0">
              <a:latin typeface="KPMG Extralight" panose="020B0303030202040204" pitchFamily="34" charset="0"/>
            </a:endParaRPr>
          </a:p>
        </p:txBody>
      </p:sp>
      <p:sp>
        <p:nvSpPr>
          <p:cNvPr id="55300" name="Content Placeholder 6"/>
          <p:cNvSpPr>
            <a:spLocks noGrp="1"/>
          </p:cNvSpPr>
          <p:nvPr>
            <p:ph type="body" sz="quarter" idx="11"/>
          </p:nvPr>
        </p:nvSpPr>
        <p:spPr>
          <a:xfrm>
            <a:off x="711977" y="1572095"/>
            <a:ext cx="7635875" cy="4102753"/>
          </a:xfrm>
        </p:spPr>
        <p:txBody>
          <a:bodyPr/>
          <a:lstStyle/>
          <a:p>
            <a:pPr algn="l">
              <a:spcAft>
                <a:spcPts val="0"/>
              </a:spcAft>
            </a:pPr>
            <a:r>
              <a:rPr lang="pt-BR" sz="1600" b="1" dirty="0">
                <a:solidFill>
                  <a:srgbClr val="00338D"/>
                </a:solidFill>
                <a:latin typeface="Univers for KPMG Light" panose="020B0403020202020204" pitchFamily="34" charset="0"/>
              </a:rPr>
              <a:t>Conclusão sobre as informações </a:t>
            </a:r>
            <a:r>
              <a:rPr lang="pt-BR" sz="1600" b="1" dirty="0" smtClean="0">
                <a:solidFill>
                  <a:srgbClr val="00338D"/>
                </a:solidFill>
                <a:latin typeface="Univers for KPMG Light" panose="020B0403020202020204" pitchFamily="34" charset="0"/>
              </a:rPr>
              <a:t>intermediárias</a:t>
            </a:r>
            <a:endParaRPr lang="pt-BR" sz="1600" b="1" dirty="0" smtClean="0">
              <a:solidFill>
                <a:srgbClr val="00338D"/>
              </a:solidFill>
              <a:latin typeface="Univers for KPMG Light" panose="020B0403020202020204" pitchFamily="34" charset="0"/>
            </a:endParaRPr>
          </a:p>
          <a:p>
            <a:pPr algn="l">
              <a:spcAft>
                <a:spcPts val="0"/>
              </a:spcAft>
            </a:pPr>
            <a:endParaRPr lang="pt-BR" sz="1600" b="1" dirty="0" smtClean="0">
              <a:solidFill>
                <a:srgbClr val="00338D"/>
              </a:solidFill>
              <a:latin typeface="Univers for KPMG Light" panose="020B0403020202020204" pitchFamily="34" charset="0"/>
            </a:endParaRPr>
          </a:p>
          <a:p>
            <a:pPr algn="l"/>
            <a:r>
              <a:rPr lang="pt-BR" sz="1600" dirty="0" smtClean="0">
                <a:solidFill>
                  <a:schemeClr val="tx1"/>
                </a:solidFill>
                <a:latin typeface="Univers for KPMG Light" panose="020B0403020202020204" pitchFamily="34" charset="0"/>
              </a:rPr>
              <a:t>“Com </a:t>
            </a:r>
            <a:r>
              <a:rPr lang="pt-BR" sz="1600" dirty="0">
                <a:solidFill>
                  <a:schemeClr val="tx1"/>
                </a:solidFill>
                <a:latin typeface="Univers for KPMG Light" panose="020B0403020202020204" pitchFamily="34" charset="0"/>
              </a:rPr>
              <a:t>base em nossa revisão, não temos conhecimento de nenhum fato que nos leve a acreditar que as informações contábeis intermediárias individuais e consolidadas incluídas nas informações trimestrais acima referidas não foram elaboradas, em todos os aspectos relevantes, de acordo com o CPC 21(R1) e a IAS 34, emitida pelo IASB aplicáveis à elaboração de Informações Trimestrais - ITR e apresentadas de forma condizente com as normas expedidas pela Comissão de Valores Mobiliários</a:t>
            </a:r>
            <a:r>
              <a:rPr lang="pt-BR" sz="1600" dirty="0" smtClean="0">
                <a:solidFill>
                  <a:schemeClr val="tx1"/>
                </a:solidFill>
                <a:latin typeface="Univers for KPMG Light" panose="020B0403020202020204" pitchFamily="34" charset="0"/>
              </a:rPr>
              <a:t>.”</a:t>
            </a:r>
          </a:p>
          <a:p>
            <a:pPr algn="l"/>
            <a:endParaRPr lang="pt-BR" altLang="pt-BR" sz="1600" dirty="0">
              <a:solidFill>
                <a:schemeClr val="tx1"/>
              </a:solidFill>
              <a:latin typeface="Univers for KPMG Light" panose="020B0403020202020204" pitchFamily="34" charset="0"/>
            </a:endParaRPr>
          </a:p>
          <a:p>
            <a:pPr algn="l"/>
            <a:endParaRPr lang="pt-BR" altLang="pt-BR" sz="1600" dirty="0" smtClean="0">
              <a:solidFill>
                <a:schemeClr val="tx1"/>
              </a:solidFill>
              <a:latin typeface="Univers for KPMG Light" panose="020B0403020202020204" pitchFamily="34" charset="0"/>
            </a:endParaRPr>
          </a:p>
        </p:txBody>
      </p:sp>
    </p:spTree>
    <p:extLst>
      <p:ext uri="{BB962C8B-B14F-4D97-AF65-F5344CB8AC3E}">
        <p14:creationId xmlns:p14="http://schemas.microsoft.com/office/powerpoint/2010/main" val="1158049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z="4400" dirty="0"/>
              <a:t>Outras considerações</a:t>
            </a:r>
          </a:p>
        </p:txBody>
      </p:sp>
      <p:sp>
        <p:nvSpPr>
          <p:cNvPr id="3" name="Text Placeholder 2"/>
          <p:cNvSpPr>
            <a:spLocks noGrp="1"/>
          </p:cNvSpPr>
          <p:nvPr>
            <p:ph type="body" sz="quarter" idx="11"/>
          </p:nvPr>
        </p:nvSpPr>
        <p:spPr/>
        <p:txBody>
          <a:bodyPr/>
          <a:lstStyle/>
          <a:p>
            <a:pPr>
              <a:spcAft>
                <a:spcPts val="0"/>
              </a:spcAft>
            </a:pPr>
            <a:r>
              <a:rPr lang="pt-BR" sz="1500" b="1" dirty="0" smtClean="0">
                <a:solidFill>
                  <a:srgbClr val="00338D"/>
                </a:solidFill>
              </a:rPr>
              <a:t>Discordâncias </a:t>
            </a:r>
            <a:r>
              <a:rPr lang="pt-BR" sz="1500" b="1" dirty="0">
                <a:solidFill>
                  <a:srgbClr val="00338D"/>
                </a:solidFill>
              </a:rPr>
              <a:t>com a Administração</a:t>
            </a:r>
          </a:p>
          <a:p>
            <a:r>
              <a:rPr lang="pt-BR" sz="1500" dirty="0">
                <a:solidFill>
                  <a:schemeClr val="tx1"/>
                </a:solidFill>
              </a:rPr>
              <a:t>Não houve.</a:t>
            </a:r>
          </a:p>
          <a:p>
            <a:pPr>
              <a:spcAft>
                <a:spcPts val="0"/>
              </a:spcAft>
            </a:pPr>
            <a:r>
              <a:rPr lang="pt-BR" sz="1500" b="1" dirty="0" smtClean="0">
                <a:solidFill>
                  <a:srgbClr val="00338D"/>
                </a:solidFill>
              </a:rPr>
              <a:t>Dificuldades </a:t>
            </a:r>
            <a:r>
              <a:rPr lang="pt-BR" sz="1500" b="1" dirty="0">
                <a:solidFill>
                  <a:srgbClr val="00338D"/>
                </a:solidFill>
              </a:rPr>
              <a:t>na realização da </a:t>
            </a:r>
            <a:r>
              <a:rPr lang="pt-BR" sz="1500" b="1" dirty="0" smtClean="0">
                <a:solidFill>
                  <a:srgbClr val="00338D"/>
                </a:solidFill>
              </a:rPr>
              <a:t>revisão</a:t>
            </a:r>
            <a:endParaRPr lang="pt-BR" sz="1500" b="1" dirty="0">
              <a:solidFill>
                <a:srgbClr val="00338D"/>
              </a:solidFill>
            </a:endParaRPr>
          </a:p>
          <a:p>
            <a:r>
              <a:rPr lang="pt-BR" sz="1500" dirty="0">
                <a:solidFill>
                  <a:schemeClr val="tx1"/>
                </a:solidFill>
              </a:rPr>
              <a:t>Não houve.</a:t>
            </a:r>
          </a:p>
          <a:p>
            <a:pPr>
              <a:spcAft>
                <a:spcPts val="0"/>
              </a:spcAft>
            </a:pPr>
            <a:r>
              <a:rPr lang="pt-BR" sz="1500" b="1" dirty="0" smtClean="0">
                <a:solidFill>
                  <a:srgbClr val="00338D"/>
                </a:solidFill>
              </a:rPr>
              <a:t>Limitação </a:t>
            </a:r>
            <a:r>
              <a:rPr lang="pt-BR" sz="1500" b="1" dirty="0">
                <a:solidFill>
                  <a:srgbClr val="00338D"/>
                </a:solidFill>
              </a:rPr>
              <a:t>de escopo</a:t>
            </a:r>
          </a:p>
          <a:p>
            <a:r>
              <a:rPr lang="pt-BR" sz="1500" dirty="0">
                <a:solidFill>
                  <a:schemeClr val="tx1"/>
                </a:solidFill>
              </a:rPr>
              <a:t>Não houve nenhuma limitação de escopo imposta pela Administração para efetuarmos nossa </a:t>
            </a:r>
            <a:r>
              <a:rPr lang="pt-BR" sz="1500" dirty="0" smtClean="0">
                <a:solidFill>
                  <a:schemeClr val="tx1"/>
                </a:solidFill>
              </a:rPr>
              <a:t>revisão.</a:t>
            </a:r>
            <a:endParaRPr lang="pt-BR" sz="1500" dirty="0">
              <a:solidFill>
                <a:schemeClr val="tx1"/>
              </a:solidFill>
            </a:endParaRPr>
          </a:p>
          <a:p>
            <a:pPr>
              <a:spcAft>
                <a:spcPts val="0"/>
              </a:spcAft>
            </a:pPr>
            <a:r>
              <a:rPr lang="pt-BR" sz="1500" b="1" dirty="0" smtClean="0">
                <a:solidFill>
                  <a:srgbClr val="00338D"/>
                </a:solidFill>
              </a:rPr>
              <a:t>Comunicações </a:t>
            </a:r>
            <a:r>
              <a:rPr lang="pt-BR" sz="1500" b="1" dirty="0">
                <a:solidFill>
                  <a:srgbClr val="00338D"/>
                </a:solidFill>
              </a:rPr>
              <a:t>significativas entre os auditores e a administração</a:t>
            </a:r>
          </a:p>
          <a:p>
            <a:r>
              <a:rPr lang="pt-BR" sz="1500" dirty="0" smtClean="0">
                <a:solidFill>
                  <a:schemeClr val="tx1"/>
                </a:solidFill>
              </a:rPr>
              <a:t>Relatório de revisão das Informações contábeis intermediárias.</a:t>
            </a:r>
            <a:endParaRPr lang="pt-BR" sz="1500" dirty="0">
              <a:solidFill>
                <a:schemeClr val="tx1"/>
              </a:solidFill>
            </a:endParaRPr>
          </a:p>
          <a:p>
            <a:pPr>
              <a:spcAft>
                <a:spcPts val="0"/>
              </a:spcAft>
            </a:pPr>
            <a:r>
              <a:rPr lang="pt-BR" sz="1500" b="1" dirty="0" smtClean="0">
                <a:solidFill>
                  <a:srgbClr val="00338D"/>
                </a:solidFill>
              </a:rPr>
              <a:t>Continuidade </a:t>
            </a:r>
            <a:r>
              <a:rPr lang="pt-BR" sz="1500" b="1" dirty="0">
                <a:solidFill>
                  <a:srgbClr val="00338D"/>
                </a:solidFill>
              </a:rPr>
              <a:t>Operacional (Going Concern)</a:t>
            </a:r>
          </a:p>
          <a:p>
            <a:r>
              <a:rPr lang="pt-BR" sz="1500" dirty="0">
                <a:solidFill>
                  <a:schemeClr val="tx1"/>
                </a:solidFill>
              </a:rPr>
              <a:t>Durante nossa </a:t>
            </a:r>
            <a:r>
              <a:rPr lang="pt-BR" sz="1500" dirty="0" smtClean="0">
                <a:solidFill>
                  <a:schemeClr val="tx1"/>
                </a:solidFill>
              </a:rPr>
              <a:t>revisão não </a:t>
            </a:r>
            <a:r>
              <a:rPr lang="pt-BR" sz="1500" dirty="0">
                <a:solidFill>
                  <a:schemeClr val="tx1"/>
                </a:solidFill>
              </a:rPr>
              <a:t>chegou ao nosso conhecimento eventos e condições que pudessem causar </a:t>
            </a:r>
            <a:r>
              <a:rPr lang="pt-BR" sz="1500" dirty="0" smtClean="0">
                <a:solidFill>
                  <a:schemeClr val="tx1"/>
                </a:solidFill>
              </a:rPr>
              <a:t>dúvida </a:t>
            </a:r>
            <a:r>
              <a:rPr lang="pt-BR" sz="1500" dirty="0">
                <a:solidFill>
                  <a:schemeClr val="tx1"/>
                </a:solidFill>
              </a:rPr>
              <a:t>sobre a continuidade operacional da Companhia</a:t>
            </a:r>
            <a:r>
              <a:rPr lang="pt-BR" sz="1500" dirty="0" smtClean="0">
                <a:solidFill>
                  <a:schemeClr val="tx1"/>
                </a:solidFill>
              </a:rPr>
              <a:t>. </a:t>
            </a:r>
            <a:endParaRPr lang="pt-BR" sz="1500" dirty="0">
              <a:solidFill>
                <a:schemeClr val="tx1"/>
              </a:solidFill>
            </a:endParaRPr>
          </a:p>
        </p:txBody>
      </p:sp>
    </p:spTree>
    <p:extLst>
      <p:ext uri="{BB962C8B-B14F-4D97-AF65-F5344CB8AC3E}">
        <p14:creationId xmlns:p14="http://schemas.microsoft.com/office/powerpoint/2010/main" val="42684872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pt-BR" sz="4400" dirty="0"/>
              <a:t>Independência</a:t>
            </a:r>
          </a:p>
        </p:txBody>
      </p:sp>
      <p:sp>
        <p:nvSpPr>
          <p:cNvPr id="8" name="Text Placeholder 7"/>
          <p:cNvSpPr>
            <a:spLocks noGrp="1"/>
          </p:cNvSpPr>
          <p:nvPr>
            <p:ph type="body" sz="quarter" idx="11"/>
          </p:nvPr>
        </p:nvSpPr>
        <p:spPr/>
        <p:txBody>
          <a:bodyPr/>
          <a:lstStyle/>
          <a:p>
            <a:r>
              <a:rPr lang="pt-BR" sz="1600" dirty="0">
                <a:solidFill>
                  <a:schemeClr val="tx1"/>
                </a:solidFill>
              </a:rPr>
              <a:t>Não temos conhecimento de quaisquer serviços, que não auditoria, ou outros relacionamentos que podem afetar nossa independência, como:</a:t>
            </a:r>
          </a:p>
          <a:p>
            <a:pPr marL="285750" indent="-285750">
              <a:buClr>
                <a:srgbClr val="00338D"/>
              </a:buClr>
              <a:buFont typeface="Symbol" panose="05050102010706020507" pitchFamily="18" charset="2"/>
              <a:buChar char="·"/>
            </a:pPr>
            <a:r>
              <a:rPr lang="pt-BR" sz="1600" dirty="0">
                <a:solidFill>
                  <a:schemeClr val="tx1"/>
                </a:solidFill>
              </a:rPr>
              <a:t>Qualquer relação de emprego ou comercial entre a KPMG e </a:t>
            </a:r>
            <a:r>
              <a:rPr lang="pt-BR" sz="1600" dirty="0" smtClean="0">
                <a:solidFill>
                  <a:schemeClr val="tx1"/>
                </a:solidFill>
              </a:rPr>
              <a:t>a EMAE e/ou </a:t>
            </a:r>
            <a:r>
              <a:rPr lang="pt-BR" sz="1600" dirty="0">
                <a:solidFill>
                  <a:schemeClr val="tx1"/>
                </a:solidFill>
              </a:rPr>
              <a:t>pessoas que tenham capacidade decisória no processo relativo à preparação de relatórios financeiros.</a:t>
            </a:r>
          </a:p>
          <a:p>
            <a:pPr marL="285750" indent="-285750">
              <a:buClr>
                <a:srgbClr val="00338D"/>
              </a:buClr>
              <a:buFont typeface="Symbol" panose="05050102010706020507" pitchFamily="18" charset="2"/>
              <a:buChar char="·"/>
            </a:pPr>
            <a:r>
              <a:rPr lang="pt-BR" sz="1600" dirty="0">
                <a:solidFill>
                  <a:schemeClr val="tx1"/>
                </a:solidFill>
              </a:rPr>
              <a:t>Qualquer relação financeira entre a KPMG e algumas </a:t>
            </a:r>
            <a:r>
              <a:rPr lang="pt-BR" sz="1600" i="1" dirty="0">
                <a:solidFill>
                  <a:schemeClr val="tx1"/>
                </a:solidFill>
              </a:rPr>
              <a:t>covered persons</a:t>
            </a:r>
            <a:r>
              <a:rPr lang="pt-BR" sz="1600" dirty="0">
                <a:solidFill>
                  <a:schemeClr val="tx1"/>
                </a:solidFill>
              </a:rPr>
              <a:t> com </a:t>
            </a:r>
            <a:r>
              <a:rPr lang="pt-BR" sz="1600" dirty="0" smtClean="0">
                <a:solidFill>
                  <a:schemeClr val="tx1"/>
                </a:solidFill>
              </a:rPr>
              <a:t>a EMAE e/ou </a:t>
            </a:r>
            <a:r>
              <a:rPr lang="pt-BR" sz="1600" dirty="0">
                <a:solidFill>
                  <a:schemeClr val="tx1"/>
                </a:solidFill>
              </a:rPr>
              <a:t>pessoas que tenham capacidade decisória no processo relativo à preparação de relatórios financeiros.</a:t>
            </a:r>
          </a:p>
          <a:p>
            <a:r>
              <a:rPr lang="pt-BR" sz="1600" dirty="0">
                <a:solidFill>
                  <a:schemeClr val="tx1"/>
                </a:solidFill>
              </a:rPr>
              <a:t>Em nossa opinião profissional, nós somos independentes em relação </a:t>
            </a:r>
            <a:r>
              <a:rPr lang="pt-BR" sz="1600" dirty="0" smtClean="0">
                <a:solidFill>
                  <a:schemeClr val="tx1"/>
                </a:solidFill>
              </a:rPr>
              <a:t>à EMAE, </a:t>
            </a:r>
            <a:r>
              <a:rPr lang="pt-BR" sz="1600" dirty="0">
                <a:solidFill>
                  <a:schemeClr val="tx1"/>
                </a:solidFill>
              </a:rPr>
              <a:t>conforme definido pelas normas profissionais.</a:t>
            </a:r>
          </a:p>
          <a:p>
            <a:endParaRPr lang="pt-BR" dirty="0">
              <a:solidFill>
                <a:schemeClr val="tx1"/>
              </a:solidFill>
            </a:endParaRPr>
          </a:p>
        </p:txBody>
      </p:sp>
    </p:spTree>
    <p:extLst>
      <p:ext uri="{BB962C8B-B14F-4D97-AF65-F5344CB8AC3E}">
        <p14:creationId xmlns:p14="http://schemas.microsoft.com/office/powerpoint/2010/main" val="2477165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t-BR" dirty="0" smtClean="0"/>
              <a:t>Anexos</a:t>
            </a:r>
            <a:endParaRPr lang="pt-BR" dirty="0"/>
          </a:p>
        </p:txBody>
      </p:sp>
    </p:spTree>
    <p:extLst>
      <p:ext uri="{BB962C8B-B14F-4D97-AF65-F5344CB8AC3E}">
        <p14:creationId xmlns:p14="http://schemas.microsoft.com/office/powerpoint/2010/main" val="4197397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pt-BR" sz="4400" dirty="0" smtClean="0"/>
              <a:t>Responsabilidade</a:t>
            </a:r>
            <a:endParaRPr lang="pt-BR" sz="4400" dirty="0"/>
          </a:p>
        </p:txBody>
      </p:sp>
      <p:sp>
        <p:nvSpPr>
          <p:cNvPr id="8" name="Text Placeholder 7"/>
          <p:cNvSpPr>
            <a:spLocks noGrp="1"/>
          </p:cNvSpPr>
          <p:nvPr>
            <p:ph type="body" sz="quarter" idx="11"/>
          </p:nvPr>
        </p:nvSpPr>
        <p:spPr>
          <a:xfrm>
            <a:off x="815008" y="1177281"/>
            <a:ext cx="7635875" cy="4824274"/>
          </a:xfrm>
        </p:spPr>
        <p:txBody>
          <a:bodyPr/>
          <a:lstStyle/>
          <a:p>
            <a:pPr>
              <a:spcAft>
                <a:spcPts val="0"/>
              </a:spcAft>
            </a:pPr>
            <a:r>
              <a:rPr lang="pt-BR" sz="1500" b="1" dirty="0">
                <a:solidFill>
                  <a:srgbClr val="00338D"/>
                </a:solidFill>
              </a:rPr>
              <a:t>A </a:t>
            </a:r>
            <a:r>
              <a:rPr lang="pt-BR" sz="1500" b="1" dirty="0" smtClean="0">
                <a:solidFill>
                  <a:srgbClr val="00338D"/>
                </a:solidFill>
              </a:rPr>
              <a:t>Administração </a:t>
            </a:r>
            <a:r>
              <a:rPr lang="pt-BR" sz="1500" b="1" dirty="0">
                <a:solidFill>
                  <a:srgbClr val="00338D"/>
                </a:solidFill>
              </a:rPr>
              <a:t>é responsável por</a:t>
            </a:r>
            <a:r>
              <a:rPr lang="pt-BR" sz="1500" b="1" dirty="0" smtClean="0">
                <a:solidFill>
                  <a:srgbClr val="00338D"/>
                </a:solidFill>
              </a:rPr>
              <a:t>:</a:t>
            </a:r>
          </a:p>
          <a:p>
            <a:pPr>
              <a:spcAft>
                <a:spcPts val="0"/>
              </a:spcAft>
            </a:pPr>
            <a:endParaRPr lang="pt-BR" sz="1500" b="1" dirty="0">
              <a:solidFill>
                <a:srgbClr val="00338D"/>
              </a:solidFill>
            </a:endParaRPr>
          </a:p>
          <a:p>
            <a:pPr marL="285750" indent="-285750">
              <a:buFont typeface="Arial" panose="020B0604020202020204" pitchFamily="34" charset="0"/>
              <a:buChar char="•"/>
            </a:pPr>
            <a:r>
              <a:rPr lang="pt-PT" dirty="0" smtClean="0"/>
              <a:t>Adotar </a:t>
            </a:r>
            <a:r>
              <a:rPr lang="pt-PT" dirty="0"/>
              <a:t>políticas contábeis </a:t>
            </a:r>
            <a:r>
              <a:rPr lang="pt-PT" dirty="0" smtClean="0"/>
              <a:t>sólidas;</a:t>
            </a:r>
          </a:p>
          <a:p>
            <a:pPr marL="285750" indent="-285750">
              <a:buFont typeface="Arial" panose="020B0604020202020204" pitchFamily="34" charset="0"/>
              <a:buChar char="•"/>
            </a:pPr>
            <a:r>
              <a:rPr lang="pt-PT" dirty="0" smtClean="0"/>
              <a:t>Apresentar </a:t>
            </a:r>
            <a:r>
              <a:rPr lang="pt-PT" dirty="0"/>
              <a:t>adequadamente as informações </a:t>
            </a:r>
            <a:r>
              <a:rPr lang="pt-PT" dirty="0" smtClean="0"/>
              <a:t>contábeis </a:t>
            </a:r>
            <a:r>
              <a:rPr lang="pt-PT" dirty="0"/>
              <a:t>intermediárias em conformidade com o </a:t>
            </a:r>
            <a:r>
              <a:rPr lang="pt-PT" dirty="0" smtClean="0"/>
              <a:t>GAAP;</a:t>
            </a:r>
          </a:p>
          <a:p>
            <a:pPr marL="285750" indent="-285750">
              <a:buFont typeface="Arial" panose="020B0604020202020204" pitchFamily="34" charset="0"/>
              <a:buChar char="•"/>
            </a:pPr>
            <a:r>
              <a:rPr lang="pt-PT" dirty="0" smtClean="0"/>
              <a:t>Estabelecer </a:t>
            </a:r>
            <a:r>
              <a:rPr lang="pt-PT" dirty="0"/>
              <a:t>e manter um controle interno eficaz sobre relatórios </a:t>
            </a:r>
            <a:r>
              <a:rPr lang="pt-PT" dirty="0" smtClean="0"/>
              <a:t>financeiros, </a:t>
            </a:r>
            <a:r>
              <a:rPr lang="pt-PT" dirty="0"/>
              <a:t>incluindo programas e controles para prevenir, impedir e detectar </a:t>
            </a:r>
            <a:r>
              <a:rPr lang="pt-PT" dirty="0" smtClean="0"/>
              <a:t>fraudes</a:t>
            </a:r>
            <a:r>
              <a:rPr lang="pt-PT" dirty="0"/>
              <a:t>;</a:t>
            </a:r>
            <a:endParaRPr lang="pt-PT" dirty="0" smtClean="0"/>
          </a:p>
          <a:p>
            <a:pPr marL="285750" indent="-285750">
              <a:buFont typeface="Arial" panose="020B0604020202020204" pitchFamily="34" charset="0"/>
              <a:buChar char="•"/>
            </a:pPr>
            <a:r>
              <a:rPr lang="pt-PT" dirty="0" smtClean="0"/>
              <a:t>Identificar </a:t>
            </a:r>
            <a:r>
              <a:rPr lang="pt-PT" dirty="0"/>
              <a:t>e assegurar que a </a:t>
            </a:r>
            <a:r>
              <a:rPr lang="pt-PT" dirty="0" smtClean="0"/>
              <a:t>Companhia </a:t>
            </a:r>
            <a:r>
              <a:rPr lang="pt-PT" dirty="0"/>
              <a:t>cumpra as leis e regulamentos aplicáveis ​​às suas atividades, e para informar o auditor de quaisquer violações relevantes conhecidas de tais leis e </a:t>
            </a:r>
            <a:r>
              <a:rPr lang="pt-PT" dirty="0" smtClean="0"/>
              <a:t>regulamentos</a:t>
            </a:r>
            <a:r>
              <a:rPr lang="pt-PT" dirty="0"/>
              <a:t>;</a:t>
            </a:r>
            <a:endParaRPr lang="pt-PT" dirty="0" smtClean="0"/>
          </a:p>
          <a:p>
            <a:pPr marL="285750" indent="-285750">
              <a:buFont typeface="Arial" panose="020B0604020202020204" pitchFamily="34" charset="0"/>
              <a:buChar char="•"/>
            </a:pPr>
            <a:r>
              <a:rPr lang="pt-PT" dirty="0" smtClean="0"/>
              <a:t>Disponibilizar </a:t>
            </a:r>
            <a:r>
              <a:rPr lang="pt-PT" dirty="0"/>
              <a:t>todos os registros financeiros e informações relacionadas ao </a:t>
            </a:r>
            <a:r>
              <a:rPr lang="pt-PT" dirty="0" smtClean="0"/>
              <a:t>auditor;</a:t>
            </a:r>
          </a:p>
          <a:p>
            <a:pPr marL="285750" indent="-285750">
              <a:buFont typeface="Arial" panose="020B0604020202020204" pitchFamily="34" charset="0"/>
              <a:buChar char="•"/>
            </a:pPr>
            <a:r>
              <a:rPr lang="pt-PT" dirty="0" smtClean="0"/>
              <a:t>Ajustar </a:t>
            </a:r>
            <a:r>
              <a:rPr lang="pt-PT" dirty="0"/>
              <a:t>as informações </a:t>
            </a:r>
            <a:r>
              <a:rPr lang="pt-PT" dirty="0" smtClean="0"/>
              <a:t>contábeis </a:t>
            </a:r>
            <a:r>
              <a:rPr lang="pt-PT" dirty="0"/>
              <a:t>intermediárias para corrigir distorções </a:t>
            </a:r>
            <a:r>
              <a:rPr lang="pt-PT" dirty="0" smtClean="0"/>
              <a:t>relevantes;</a:t>
            </a:r>
          </a:p>
          <a:p>
            <a:pPr marL="342900" indent="-342900">
              <a:buFont typeface="+mj-lt"/>
              <a:buAutoNum type="alphaLcPeriod"/>
            </a:pPr>
            <a:r>
              <a:rPr lang="pt-PT" sz="1250" dirty="0" smtClean="0"/>
              <a:t>Fornecer </a:t>
            </a:r>
            <a:r>
              <a:rPr lang="pt-PT" sz="1250" dirty="0"/>
              <a:t>ao auditor uma carta confirmando certas representações feitas durante a revisão que incluem, mas não estão limitadas a:</a:t>
            </a:r>
            <a:br>
              <a:rPr lang="pt-PT" sz="1250" dirty="0"/>
            </a:br>
            <a:r>
              <a:rPr lang="pt-PT" sz="1250" dirty="0" smtClean="0"/>
              <a:t>Reconhecimento </a:t>
            </a:r>
            <a:r>
              <a:rPr lang="pt-PT" sz="1250" dirty="0"/>
              <a:t>de sua responsabilidade pelo desenho e implementação de programas e controles para prevenir e detectar </a:t>
            </a:r>
            <a:r>
              <a:rPr lang="pt-PT" sz="1250" dirty="0" smtClean="0"/>
              <a:t>fraudes;</a:t>
            </a:r>
          </a:p>
          <a:p>
            <a:pPr marL="342900" indent="-342900">
              <a:buFont typeface="+mj-lt"/>
              <a:buAutoNum type="alphaLcPeriod"/>
            </a:pPr>
            <a:r>
              <a:rPr lang="pt-PT" sz="1250" dirty="0" smtClean="0"/>
              <a:t>Afirmar </a:t>
            </a:r>
            <a:r>
              <a:rPr lang="pt-PT" sz="1250" dirty="0"/>
              <a:t>que os efeitos de quaisquer distorções não corrigidas agregadas pelo auditor são imateriais, tanto individualmente quanto no agregado, às informações contábeis intermediárias tomadas em conjunto</a:t>
            </a:r>
            <a:endParaRPr lang="pt-BR" sz="1250" dirty="0">
              <a:solidFill>
                <a:schemeClr val="tx1"/>
              </a:solidFill>
            </a:endParaRPr>
          </a:p>
          <a:p>
            <a:endParaRPr lang="pt-BR" dirty="0">
              <a:solidFill>
                <a:schemeClr val="tx1"/>
              </a:solidFill>
            </a:endParaRPr>
          </a:p>
        </p:txBody>
      </p:sp>
    </p:spTree>
    <p:extLst>
      <p:ext uri="{BB962C8B-B14F-4D97-AF65-F5344CB8AC3E}">
        <p14:creationId xmlns:p14="http://schemas.microsoft.com/office/powerpoint/2010/main" val="32329255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pt-BR" sz="4400" dirty="0" smtClean="0"/>
              <a:t>Responsabilidade - continuação</a:t>
            </a:r>
            <a:endParaRPr lang="pt-BR" sz="4400" dirty="0"/>
          </a:p>
        </p:txBody>
      </p:sp>
      <p:sp>
        <p:nvSpPr>
          <p:cNvPr id="8" name="Text Placeholder 7"/>
          <p:cNvSpPr>
            <a:spLocks noGrp="1"/>
          </p:cNvSpPr>
          <p:nvPr>
            <p:ph type="body" sz="quarter" idx="11"/>
          </p:nvPr>
        </p:nvSpPr>
        <p:spPr/>
        <p:txBody>
          <a:bodyPr/>
          <a:lstStyle/>
          <a:p>
            <a:pPr>
              <a:spcAft>
                <a:spcPts val="0"/>
              </a:spcAft>
            </a:pPr>
            <a:r>
              <a:rPr lang="pt-BR" sz="1500" b="1" dirty="0">
                <a:solidFill>
                  <a:srgbClr val="00338D"/>
                </a:solidFill>
              </a:rPr>
              <a:t>A KPMG é responsável por</a:t>
            </a:r>
            <a:r>
              <a:rPr lang="pt-BR" sz="1500" b="1" dirty="0" smtClean="0">
                <a:solidFill>
                  <a:srgbClr val="00338D"/>
                </a:solidFill>
              </a:rPr>
              <a:t>:</a:t>
            </a:r>
          </a:p>
          <a:p>
            <a:pPr>
              <a:spcAft>
                <a:spcPts val="0"/>
              </a:spcAft>
            </a:pPr>
            <a:endParaRPr lang="pt-BR" sz="1500" b="1" dirty="0">
              <a:solidFill>
                <a:srgbClr val="00338D"/>
              </a:solidFill>
            </a:endParaRPr>
          </a:p>
          <a:p>
            <a:pPr marL="285750" indent="-285750">
              <a:buFont typeface="Arial" panose="020B0604020202020204" pitchFamily="34" charset="0"/>
              <a:buChar char="•"/>
            </a:pPr>
            <a:r>
              <a:rPr lang="pt-BR" dirty="0" smtClean="0"/>
              <a:t>Ler </a:t>
            </a:r>
            <a:r>
              <a:rPr lang="pt-BR" dirty="0"/>
              <a:t>as informações contábeis intermediárias e considerar se algo chegou ao nosso conhecimento que nos faça acreditar que as informações contábeis intermediárias não estão preparadas, em todos os aspectos relevantes, de acordo com a estrutura de relatório financeiro </a:t>
            </a:r>
            <a:r>
              <a:rPr lang="pt-BR" dirty="0" smtClean="0"/>
              <a:t>aplicável;</a:t>
            </a:r>
            <a:endParaRPr lang="pt-BR" dirty="0"/>
          </a:p>
          <a:p>
            <a:pPr marL="285750" indent="-285750">
              <a:buFont typeface="Arial" panose="020B0604020202020204" pitchFamily="34" charset="0"/>
              <a:buChar char="•"/>
            </a:pPr>
            <a:r>
              <a:rPr lang="pt-BR" dirty="0"/>
              <a:t>Realizar a revisão de acordo com as normas brasileiras e internacionais de auditoria (ISAs</a:t>
            </a:r>
            <a:r>
              <a:rPr lang="pt-BR" dirty="0" smtClean="0"/>
              <a:t>);</a:t>
            </a:r>
            <a:endParaRPr lang="pt-BR" dirty="0"/>
          </a:p>
          <a:p>
            <a:pPr marL="285750" indent="-285750">
              <a:buFont typeface="Arial" panose="020B0604020202020204" pitchFamily="34" charset="0"/>
              <a:buChar char="•"/>
            </a:pPr>
            <a:r>
              <a:rPr lang="pt-BR" dirty="0"/>
              <a:t>Comunicar todas as informações necessárias aos responsáveis pela </a:t>
            </a:r>
            <a:r>
              <a:rPr lang="pt-BR" dirty="0" smtClean="0"/>
              <a:t>governança;</a:t>
            </a:r>
            <a:endParaRPr lang="pt-BR" dirty="0"/>
          </a:p>
          <a:p>
            <a:pPr marL="285750" indent="-285750">
              <a:buFont typeface="Arial" panose="020B0604020202020204" pitchFamily="34" charset="0"/>
              <a:buChar char="•"/>
            </a:pPr>
            <a:r>
              <a:rPr lang="pt-BR" dirty="0" smtClean="0"/>
              <a:t>Planejar </a:t>
            </a:r>
            <a:r>
              <a:rPr lang="pt-BR" dirty="0"/>
              <a:t>e </a:t>
            </a:r>
            <a:r>
              <a:rPr lang="pt-BR" dirty="0" smtClean="0"/>
              <a:t>realizar </a:t>
            </a:r>
            <a:r>
              <a:rPr lang="pt-BR" dirty="0"/>
              <a:t>nossa revisão com uma atitude de ceticismo </a:t>
            </a:r>
            <a:r>
              <a:rPr lang="pt-BR" dirty="0" smtClean="0"/>
              <a:t>profissional;</a:t>
            </a:r>
            <a:endParaRPr lang="pt-BR" dirty="0"/>
          </a:p>
          <a:p>
            <a:pPr marL="285750" indent="-285750">
              <a:buFont typeface="Arial" panose="020B0604020202020204" pitchFamily="34" charset="0"/>
              <a:buChar char="•"/>
            </a:pPr>
            <a:r>
              <a:rPr lang="pt-BR" dirty="0"/>
              <a:t>Leitura de outras informações que acompanham ou contém informações contábeis intermediárias para considerar se as demais informações são materialmente inconsistentes com as informações contábeis intermediárias ou se incluem distorção relevante nos </a:t>
            </a:r>
            <a:r>
              <a:rPr lang="pt-BR" dirty="0" smtClean="0"/>
              <a:t>fatos.</a:t>
            </a:r>
            <a:endParaRPr lang="pt-PT" dirty="0" smtClean="0"/>
          </a:p>
          <a:p>
            <a:endParaRPr lang="pt-BR" dirty="0">
              <a:solidFill>
                <a:schemeClr val="tx1"/>
              </a:solidFill>
            </a:endParaRPr>
          </a:p>
        </p:txBody>
      </p:sp>
    </p:spTree>
    <p:extLst>
      <p:ext uri="{BB962C8B-B14F-4D97-AF65-F5344CB8AC3E}">
        <p14:creationId xmlns:p14="http://schemas.microsoft.com/office/powerpoint/2010/main" val="6499226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852488" y="1195140"/>
            <a:ext cx="6804568" cy="4191000"/>
          </a:xfrm>
          <a:prstGeom prst="rect">
            <a:avLst/>
          </a:prstGeom>
        </p:spPr>
        <p:txBody>
          <a:bodyPr lIns="0" tIns="0" rIns="0" bIns="0" anchor="t" anchorCtr="0"/>
          <a:lstStyle>
            <a:lvl1pPr algn="l" defTabSz="457200" rtl="0" eaLnBrk="1" latinLnBrk="0" hangingPunct="1">
              <a:lnSpc>
                <a:spcPct val="70000"/>
              </a:lnSpc>
              <a:spcBef>
                <a:spcPct val="0"/>
              </a:spcBef>
              <a:buNone/>
              <a:defRPr sz="1500" kern="1200" baseline="0">
                <a:solidFill>
                  <a:schemeClr val="bg1"/>
                </a:solidFill>
                <a:latin typeface="Univers 45 Light" pitchFamily="2" charset="0"/>
                <a:ea typeface="+mj-ea"/>
                <a:cs typeface="Univers 45 Light" pitchFamily="2" charset="0"/>
              </a:defRPr>
            </a:lvl1pPr>
          </a:lstStyle>
          <a:p>
            <a:pPr>
              <a:lnSpc>
                <a:spcPct val="100000"/>
              </a:lnSpc>
            </a:pPr>
            <a:r>
              <a:rPr lang="en-US" sz="1600" b="1" dirty="0" smtClean="0">
                <a:solidFill>
                  <a:prstClr val="white"/>
                </a:solidFill>
              </a:rPr>
              <a:t>Contatos</a:t>
            </a:r>
            <a:r>
              <a:rPr lang="en-US" sz="1200" b="1" dirty="0" smtClean="0">
                <a:solidFill>
                  <a:prstClr val="white"/>
                </a:solidFill>
              </a:rPr>
              <a:t/>
            </a:r>
            <a:br>
              <a:rPr lang="en-US" sz="1200" b="1" dirty="0" smtClean="0">
                <a:solidFill>
                  <a:prstClr val="white"/>
                </a:solidFill>
              </a:rPr>
            </a:br>
            <a:r>
              <a:rPr lang="en-US" sz="1200" b="1" dirty="0" smtClean="0">
                <a:solidFill>
                  <a:prstClr val="white"/>
                </a:solidFill>
              </a:rPr>
              <a:t/>
            </a:r>
            <a:br>
              <a:rPr lang="en-US" sz="1200" b="1" dirty="0" smtClean="0">
                <a:solidFill>
                  <a:prstClr val="white"/>
                </a:solidFill>
              </a:rPr>
            </a:br>
            <a:r>
              <a:rPr lang="pt-BR" sz="1200" b="1" dirty="0" smtClean="0">
                <a:solidFill>
                  <a:prstClr val="white"/>
                </a:solidFill>
              </a:rPr>
              <a:t>Rosane Palharim</a:t>
            </a:r>
            <a:endParaRPr lang="pt-BR" sz="1200" b="1" dirty="0">
              <a:solidFill>
                <a:prstClr val="white"/>
              </a:solidFill>
            </a:endParaRPr>
          </a:p>
          <a:p>
            <a:pPr>
              <a:lnSpc>
                <a:spcPct val="100000"/>
              </a:lnSpc>
            </a:pPr>
            <a:r>
              <a:rPr lang="pt-BR" sz="1200" b="1" dirty="0" smtClean="0">
                <a:solidFill>
                  <a:prstClr val="white"/>
                </a:solidFill>
              </a:rPr>
              <a:t>Sócia Líder e Responsável Técnica</a:t>
            </a:r>
            <a:endParaRPr lang="pt-BR" sz="1200" b="1" dirty="0">
              <a:solidFill>
                <a:prstClr val="white"/>
              </a:solidFill>
            </a:endParaRPr>
          </a:p>
          <a:p>
            <a:pPr>
              <a:lnSpc>
                <a:spcPct val="100000"/>
              </a:lnSpc>
            </a:pPr>
            <a:r>
              <a:rPr lang="pt-BR" sz="1200" dirty="0">
                <a:solidFill>
                  <a:prstClr val="white"/>
                </a:solidFill>
              </a:rPr>
              <a:t>+55 (11) </a:t>
            </a:r>
            <a:r>
              <a:rPr lang="pt-BR" sz="1200" dirty="0" smtClean="0">
                <a:solidFill>
                  <a:prstClr val="white"/>
                </a:solidFill>
              </a:rPr>
              <a:t>3940-3178</a:t>
            </a:r>
            <a:endParaRPr lang="pt-BR" sz="1200" dirty="0">
              <a:solidFill>
                <a:prstClr val="white"/>
              </a:solidFill>
            </a:endParaRPr>
          </a:p>
          <a:p>
            <a:pPr>
              <a:lnSpc>
                <a:spcPct val="100000"/>
              </a:lnSpc>
            </a:pPr>
            <a:r>
              <a:rPr lang="pt-BR" sz="1200" dirty="0" smtClean="0">
                <a:solidFill>
                  <a:prstClr val="white"/>
                </a:solidFill>
              </a:rPr>
              <a:t>rosanepalharim@kpmg.com.br</a:t>
            </a:r>
            <a:endParaRPr lang="pt-BR" sz="1200" dirty="0">
              <a:solidFill>
                <a:prstClr val="white"/>
              </a:solidFill>
            </a:endParaRPr>
          </a:p>
          <a:p>
            <a:pPr>
              <a:lnSpc>
                <a:spcPct val="100000"/>
              </a:lnSpc>
              <a:spcBef>
                <a:spcPts val="0"/>
              </a:spcBef>
            </a:pPr>
            <a:endParaRPr lang="en-US" sz="1200" b="1" dirty="0" smtClean="0">
              <a:solidFill>
                <a:prstClr val="white"/>
              </a:solidFill>
            </a:endParaRPr>
          </a:p>
          <a:p>
            <a:pPr>
              <a:lnSpc>
                <a:spcPct val="100000"/>
              </a:lnSpc>
              <a:spcBef>
                <a:spcPts val="0"/>
              </a:spcBef>
            </a:pPr>
            <a:r>
              <a:rPr lang="da-DK" sz="1200" b="1" dirty="0" smtClean="0">
                <a:solidFill>
                  <a:prstClr val="white"/>
                </a:solidFill>
              </a:rPr>
              <a:t>Samuel Ricken</a:t>
            </a:r>
            <a:endParaRPr lang="da-DK" sz="1200" b="1" dirty="0">
              <a:solidFill>
                <a:prstClr val="white"/>
              </a:solidFill>
            </a:endParaRPr>
          </a:p>
          <a:p>
            <a:pPr>
              <a:lnSpc>
                <a:spcPct val="100000"/>
              </a:lnSpc>
              <a:spcBef>
                <a:spcPts val="0"/>
              </a:spcBef>
            </a:pPr>
            <a:r>
              <a:rPr lang="da-DK" sz="1200" b="1" dirty="0" smtClean="0">
                <a:solidFill>
                  <a:prstClr val="white"/>
                </a:solidFill>
              </a:rPr>
              <a:t>Gerente Sênior</a:t>
            </a:r>
            <a:endParaRPr lang="da-DK" sz="1200" b="1" dirty="0">
              <a:solidFill>
                <a:prstClr val="white"/>
              </a:solidFill>
            </a:endParaRPr>
          </a:p>
          <a:p>
            <a:pPr>
              <a:lnSpc>
                <a:spcPct val="100000"/>
              </a:lnSpc>
              <a:spcBef>
                <a:spcPts val="0"/>
              </a:spcBef>
            </a:pPr>
            <a:r>
              <a:rPr lang="da-DK" sz="1200" dirty="0">
                <a:solidFill>
                  <a:prstClr val="white"/>
                </a:solidFill>
              </a:rPr>
              <a:t>+55 (11) </a:t>
            </a:r>
            <a:r>
              <a:rPr lang="da-DK" sz="1200" dirty="0" smtClean="0">
                <a:solidFill>
                  <a:prstClr val="white"/>
                </a:solidFill>
              </a:rPr>
              <a:t>3940-4336</a:t>
            </a:r>
            <a:endParaRPr lang="da-DK" sz="1200" dirty="0">
              <a:solidFill>
                <a:prstClr val="white"/>
              </a:solidFill>
            </a:endParaRPr>
          </a:p>
          <a:p>
            <a:pPr>
              <a:lnSpc>
                <a:spcPct val="100000"/>
              </a:lnSpc>
              <a:spcBef>
                <a:spcPts val="0"/>
              </a:spcBef>
            </a:pPr>
            <a:r>
              <a:rPr lang="da-DK" sz="1200" dirty="0" smtClean="0">
                <a:solidFill>
                  <a:prstClr val="white"/>
                </a:solidFill>
              </a:rPr>
              <a:t>sricken@kpmg.com.br </a:t>
            </a:r>
          </a:p>
          <a:p>
            <a:pPr>
              <a:lnSpc>
                <a:spcPct val="100000"/>
              </a:lnSpc>
              <a:spcBef>
                <a:spcPts val="0"/>
              </a:spcBef>
            </a:pPr>
            <a:endParaRPr lang="da-DK" sz="1200" dirty="0">
              <a:solidFill>
                <a:prstClr val="white"/>
              </a:solidFill>
            </a:endParaRPr>
          </a:p>
          <a:p>
            <a:pPr>
              <a:lnSpc>
                <a:spcPct val="100000"/>
              </a:lnSpc>
              <a:spcBef>
                <a:spcPts val="0"/>
              </a:spcBef>
            </a:pPr>
            <a:r>
              <a:rPr lang="da-DK" sz="1200" dirty="0" smtClean="0">
                <a:solidFill>
                  <a:prstClr val="white"/>
                </a:solidFill>
              </a:rPr>
              <a:t> </a:t>
            </a:r>
            <a:endParaRPr lang="da-DK" sz="1200" dirty="0">
              <a:solidFill>
                <a:prstClr val="white"/>
              </a:solidFill>
            </a:endParaRPr>
          </a:p>
          <a:p>
            <a:pPr>
              <a:lnSpc>
                <a:spcPct val="100000"/>
              </a:lnSpc>
              <a:spcBef>
                <a:spcPts val="0"/>
              </a:spcBef>
            </a:pPr>
            <a:endParaRPr lang="da-DK" sz="1200" dirty="0">
              <a:solidFill>
                <a:prstClr val="white"/>
              </a:solidFill>
            </a:endParaRPr>
          </a:p>
          <a:p>
            <a:pPr>
              <a:lnSpc>
                <a:spcPct val="100000"/>
              </a:lnSpc>
              <a:spcBef>
                <a:spcPts val="0"/>
              </a:spcBef>
            </a:pPr>
            <a:endParaRPr lang="en-US" sz="1200" b="1" dirty="0">
              <a:solidFill>
                <a:prstClr val="white"/>
              </a:solidFill>
            </a:endParaRPr>
          </a:p>
          <a:p>
            <a:pPr>
              <a:lnSpc>
                <a:spcPct val="100000"/>
              </a:lnSpc>
              <a:spcBef>
                <a:spcPts val="0"/>
              </a:spcBef>
            </a:pPr>
            <a:r>
              <a:rPr lang="en-US" sz="1200" b="1" dirty="0" smtClean="0">
                <a:solidFill>
                  <a:prstClr val="white"/>
                </a:solidFill>
              </a:rPr>
              <a:t/>
            </a:r>
            <a:br>
              <a:rPr lang="en-US" sz="1200" b="1" dirty="0" smtClean="0">
                <a:solidFill>
                  <a:prstClr val="white"/>
                </a:solidFill>
              </a:rPr>
            </a:br>
            <a:endParaRPr lang="en-US" sz="1200" b="1" dirty="0">
              <a:solidFill>
                <a:prstClr val="white"/>
              </a:solidFill>
            </a:endParaRPr>
          </a:p>
        </p:txBody>
      </p:sp>
      <p:sp>
        <p:nvSpPr>
          <p:cNvPr id="6" name="Title 2"/>
          <p:cNvSpPr txBox="1">
            <a:spLocks/>
          </p:cNvSpPr>
          <p:nvPr/>
        </p:nvSpPr>
        <p:spPr>
          <a:xfrm>
            <a:off x="3515860" y="1676400"/>
            <a:ext cx="6804568" cy="4191000"/>
          </a:xfrm>
          <a:prstGeom prst="rect">
            <a:avLst/>
          </a:prstGeom>
        </p:spPr>
        <p:txBody>
          <a:bodyPr lIns="0" tIns="0" rIns="0" bIns="0" anchor="t" anchorCtr="0"/>
          <a:lstStyle>
            <a:lvl1pPr algn="l" defTabSz="457200" rtl="0" eaLnBrk="1" latinLnBrk="0" hangingPunct="1">
              <a:lnSpc>
                <a:spcPct val="70000"/>
              </a:lnSpc>
              <a:spcBef>
                <a:spcPct val="0"/>
              </a:spcBef>
              <a:buNone/>
              <a:defRPr sz="1500" kern="1200" baseline="0">
                <a:solidFill>
                  <a:schemeClr val="bg1"/>
                </a:solidFill>
                <a:latin typeface="Univers 45 Light" pitchFamily="2" charset="0"/>
                <a:ea typeface="+mj-ea"/>
                <a:cs typeface="Univers 45 Light" pitchFamily="2" charset="0"/>
              </a:defRPr>
            </a:lvl1pPr>
          </a:lstStyle>
          <a:p>
            <a:pPr>
              <a:lnSpc>
                <a:spcPct val="100000"/>
              </a:lnSpc>
            </a:pPr>
            <a:r>
              <a:rPr lang="en-US" sz="1200" b="1" dirty="0" smtClean="0">
                <a:solidFill>
                  <a:prstClr val="white"/>
                </a:solidFill>
              </a:rPr>
              <a:t/>
            </a:r>
            <a:br>
              <a:rPr lang="en-US" sz="1200" b="1" dirty="0" smtClean="0">
                <a:solidFill>
                  <a:prstClr val="white"/>
                </a:solidFill>
              </a:rPr>
            </a:br>
            <a:endParaRPr lang="pt-BR" sz="1200" b="1" dirty="0" smtClean="0">
              <a:solidFill>
                <a:prstClr val="white"/>
              </a:solidFill>
            </a:endParaRPr>
          </a:p>
          <a:p>
            <a:pPr>
              <a:lnSpc>
                <a:spcPct val="100000"/>
              </a:lnSpc>
            </a:pPr>
            <a:r>
              <a:rPr lang="en-US" sz="200" b="1" dirty="0" smtClean="0">
                <a:solidFill>
                  <a:prstClr val="white"/>
                </a:solidFill>
              </a:rPr>
              <a:t/>
            </a:r>
            <a:br>
              <a:rPr lang="en-US" sz="200" b="1" dirty="0" smtClean="0">
                <a:solidFill>
                  <a:prstClr val="white"/>
                </a:solidFill>
              </a:rPr>
            </a:br>
            <a:endParaRPr lang="pt-BR" sz="1200" b="1" dirty="0">
              <a:solidFill>
                <a:prstClr val="white"/>
              </a:solidFill>
            </a:endParaRPr>
          </a:p>
          <a:p>
            <a:pPr>
              <a:lnSpc>
                <a:spcPct val="100000"/>
              </a:lnSpc>
              <a:spcBef>
                <a:spcPts val="0"/>
              </a:spcBef>
            </a:pPr>
            <a:endParaRPr lang="en-US" sz="1200" b="1" dirty="0">
              <a:solidFill>
                <a:prstClr val="white"/>
              </a:solidFill>
            </a:endParaRPr>
          </a:p>
          <a:p>
            <a:pPr>
              <a:lnSpc>
                <a:spcPct val="100000"/>
              </a:lnSpc>
              <a:spcBef>
                <a:spcPts val="0"/>
              </a:spcBef>
            </a:pPr>
            <a:r>
              <a:rPr lang="en-US" sz="1200" b="1" dirty="0" smtClean="0">
                <a:solidFill>
                  <a:prstClr val="white"/>
                </a:solidFill>
              </a:rPr>
              <a:t/>
            </a:r>
            <a:br>
              <a:rPr lang="en-US" sz="1200" b="1" dirty="0" smtClean="0">
                <a:solidFill>
                  <a:prstClr val="white"/>
                </a:solidFill>
              </a:rPr>
            </a:br>
            <a:endParaRPr lang="en-US" sz="1200" b="1" dirty="0">
              <a:solidFill>
                <a:prstClr val="white"/>
              </a:solidFill>
            </a:endParaRPr>
          </a:p>
        </p:txBody>
      </p:sp>
    </p:spTree>
    <p:extLst>
      <p:ext uri="{BB962C8B-B14F-4D97-AF65-F5344CB8AC3E}">
        <p14:creationId xmlns:p14="http://schemas.microsoft.com/office/powerpoint/2010/main" val="3329771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t-BR" dirty="0" smtClean="0"/>
              <a:t>Introdução</a:t>
            </a:r>
            <a:endParaRPr lang="pt-BR" dirty="0"/>
          </a:p>
        </p:txBody>
      </p:sp>
      <p:sp>
        <p:nvSpPr>
          <p:cNvPr id="5" name="Text Placeholder 4"/>
          <p:cNvSpPr>
            <a:spLocks noGrp="1"/>
          </p:cNvSpPr>
          <p:nvPr>
            <p:ph type="body" sz="quarter" idx="11"/>
          </p:nvPr>
        </p:nvSpPr>
        <p:spPr/>
        <p:txBody>
          <a:bodyPr/>
          <a:lstStyle/>
          <a:p>
            <a:pPr>
              <a:lnSpc>
                <a:spcPct val="110000"/>
              </a:lnSpc>
              <a:spcAft>
                <a:spcPts val="600"/>
              </a:spcAft>
            </a:pPr>
            <a:r>
              <a:rPr lang="pt-BR" sz="1400" b="1" dirty="0">
                <a:solidFill>
                  <a:srgbClr val="00338D"/>
                </a:solidFill>
                <a:latin typeface="Univers 55" pitchFamily="18" charset="0"/>
              </a:rPr>
              <a:t>Ao </a:t>
            </a:r>
            <a:r>
              <a:rPr lang="pt-BR" sz="1400" b="1" dirty="0" smtClean="0">
                <a:solidFill>
                  <a:srgbClr val="00338D"/>
                </a:solidFill>
                <a:latin typeface="Univers 55" pitchFamily="18" charset="0"/>
              </a:rPr>
              <a:t>Conselho Fiscal </a:t>
            </a:r>
            <a:r>
              <a:rPr lang="pt-BR" sz="1400" b="1" dirty="0" smtClean="0">
                <a:solidFill>
                  <a:srgbClr val="00338D"/>
                </a:solidFill>
                <a:latin typeface="Univers 55" pitchFamily="18" charset="0"/>
              </a:rPr>
              <a:t>da </a:t>
            </a:r>
            <a:r>
              <a:rPr lang="pt-BR" sz="1400" b="1" dirty="0">
                <a:solidFill>
                  <a:srgbClr val="00338D"/>
                </a:solidFill>
                <a:latin typeface="Univers 55" pitchFamily="18" charset="0"/>
              </a:rPr>
              <a:t>Empresa Metropolitana de Águas e Energia </a:t>
            </a:r>
            <a:r>
              <a:rPr lang="pt-BR" sz="1400" b="1" dirty="0" smtClean="0">
                <a:solidFill>
                  <a:srgbClr val="00338D"/>
                </a:solidFill>
                <a:latin typeface="Univers 55" pitchFamily="18" charset="0"/>
              </a:rPr>
              <a:t>S.A. – </a:t>
            </a:r>
            <a:r>
              <a:rPr lang="pt-BR" sz="1400" b="1" dirty="0">
                <a:solidFill>
                  <a:srgbClr val="00338D"/>
                </a:solidFill>
                <a:latin typeface="Univers 55" pitchFamily="18" charset="0"/>
              </a:rPr>
              <a:t>EMAE</a:t>
            </a:r>
          </a:p>
          <a:p>
            <a:pPr>
              <a:lnSpc>
                <a:spcPct val="110000"/>
              </a:lnSpc>
              <a:spcAft>
                <a:spcPts val="600"/>
              </a:spcAft>
            </a:pPr>
            <a:endParaRPr lang="en-GB" sz="1400" dirty="0">
              <a:latin typeface="Univers 55" panose="02000000000000000000" pitchFamily="2" charset="0"/>
            </a:endParaRPr>
          </a:p>
          <a:p>
            <a:pPr>
              <a:lnSpc>
                <a:spcPct val="110000"/>
              </a:lnSpc>
              <a:spcAft>
                <a:spcPts val="600"/>
              </a:spcAft>
            </a:pPr>
            <a:r>
              <a:rPr lang="pt-BR" sz="1400" dirty="0" smtClean="0">
                <a:solidFill>
                  <a:srgbClr val="00338D"/>
                </a:solidFill>
                <a:latin typeface="Univers 55" pitchFamily="18" charset="0"/>
              </a:rPr>
              <a:t>Expressamos </a:t>
            </a:r>
            <a:r>
              <a:rPr lang="pt-BR" sz="1400" dirty="0">
                <a:solidFill>
                  <a:srgbClr val="00338D"/>
                </a:solidFill>
                <a:latin typeface="Univers 55" pitchFamily="18" charset="0"/>
              </a:rPr>
              <a:t>aqui a nossa satisfação pela oportunidade de nos reunirmos com V.Sas. em </a:t>
            </a:r>
            <a:r>
              <a:rPr lang="pt-BR" sz="1400" dirty="0" smtClean="0">
                <a:solidFill>
                  <a:srgbClr val="00338D"/>
                </a:solidFill>
                <a:latin typeface="Univers 55" pitchFamily="18" charset="0"/>
              </a:rPr>
              <a:t>22 </a:t>
            </a:r>
            <a:r>
              <a:rPr lang="pt-BR" sz="1400" dirty="0" smtClean="0">
                <a:solidFill>
                  <a:srgbClr val="00338D"/>
                </a:solidFill>
                <a:latin typeface="Univers 55" pitchFamily="18" charset="0"/>
              </a:rPr>
              <a:t>de </a:t>
            </a:r>
            <a:r>
              <a:rPr lang="pt-BR" sz="1400" dirty="0" smtClean="0">
                <a:solidFill>
                  <a:srgbClr val="00338D"/>
                </a:solidFill>
                <a:latin typeface="Univers 55" pitchFamily="18" charset="0"/>
              </a:rPr>
              <a:t>novembro </a:t>
            </a:r>
            <a:r>
              <a:rPr lang="pt-BR" sz="1400" dirty="0" smtClean="0">
                <a:solidFill>
                  <a:srgbClr val="00338D"/>
                </a:solidFill>
                <a:latin typeface="Univers 55" pitchFamily="18" charset="0"/>
              </a:rPr>
              <a:t>de 2018 </a:t>
            </a:r>
            <a:r>
              <a:rPr lang="pt-BR" sz="1400" dirty="0">
                <a:solidFill>
                  <a:srgbClr val="00338D"/>
                </a:solidFill>
                <a:latin typeface="Univers 55" pitchFamily="18" charset="0"/>
              </a:rPr>
              <a:t>para discutir os resultados do nosso trabalho de </a:t>
            </a:r>
            <a:r>
              <a:rPr lang="pt-BR" sz="1400" dirty="0" smtClean="0">
                <a:solidFill>
                  <a:srgbClr val="00338D"/>
                </a:solidFill>
                <a:latin typeface="Univers 55" pitchFamily="18" charset="0"/>
              </a:rPr>
              <a:t>revisão </a:t>
            </a:r>
            <a:r>
              <a:rPr lang="pt-BR" sz="1400" dirty="0">
                <a:solidFill>
                  <a:srgbClr val="00338D"/>
                </a:solidFill>
                <a:latin typeface="Univers 55" pitchFamily="18" charset="0"/>
              </a:rPr>
              <a:t>das </a:t>
            </a:r>
            <a:r>
              <a:rPr lang="pt-BR" sz="1400" dirty="0" smtClean="0">
                <a:solidFill>
                  <a:srgbClr val="00338D"/>
                </a:solidFill>
                <a:latin typeface="Univers 55" pitchFamily="18" charset="0"/>
              </a:rPr>
              <a:t>informações contábeis intermediárias consolidadas da </a:t>
            </a:r>
            <a:r>
              <a:rPr lang="pt-BR" sz="1400" dirty="0">
                <a:solidFill>
                  <a:srgbClr val="00338D"/>
                </a:solidFill>
                <a:latin typeface="Univers 55" pitchFamily="18" charset="0"/>
              </a:rPr>
              <a:t>Empresa Metropolitana de Águas e Energia S.A. – EMAE </a:t>
            </a:r>
            <a:r>
              <a:rPr lang="pt-BR" sz="1400" dirty="0" smtClean="0">
                <a:solidFill>
                  <a:srgbClr val="00338D"/>
                </a:solidFill>
                <a:latin typeface="Univers 55" pitchFamily="18" charset="0"/>
              </a:rPr>
              <a:t>(</a:t>
            </a:r>
            <a:r>
              <a:rPr lang="pt-BR" sz="1400" dirty="0">
                <a:solidFill>
                  <a:srgbClr val="00338D"/>
                </a:solidFill>
                <a:latin typeface="Univers 55" pitchFamily="18" charset="0"/>
              </a:rPr>
              <a:t>e de </a:t>
            </a:r>
            <a:r>
              <a:rPr lang="pt-BR" sz="1400" dirty="0" smtClean="0">
                <a:solidFill>
                  <a:srgbClr val="00338D"/>
                </a:solidFill>
                <a:latin typeface="Univers 55" pitchFamily="18" charset="0"/>
              </a:rPr>
              <a:t>sua controlada (“Pirapora”), levantadas em 30 de setembro de 2018 e </a:t>
            </a:r>
            <a:r>
              <a:rPr lang="pt-BR" sz="1400" dirty="0">
                <a:solidFill>
                  <a:srgbClr val="00338D"/>
                </a:solidFill>
                <a:latin typeface="Univers 55" pitchFamily="18" charset="0"/>
              </a:rPr>
              <a:t>para o </a:t>
            </a:r>
            <a:r>
              <a:rPr lang="pt-BR" sz="1400" dirty="0" smtClean="0">
                <a:solidFill>
                  <a:srgbClr val="00338D"/>
                </a:solidFill>
                <a:latin typeface="Univers 55" pitchFamily="18" charset="0"/>
              </a:rPr>
              <a:t>período de nove meses </a:t>
            </a:r>
            <a:r>
              <a:rPr lang="pt-BR" sz="1400" dirty="0">
                <a:solidFill>
                  <a:srgbClr val="00338D"/>
                </a:solidFill>
                <a:latin typeface="Univers 55" pitchFamily="18" charset="0"/>
              </a:rPr>
              <a:t>findo naquela data.   </a:t>
            </a:r>
          </a:p>
          <a:p>
            <a:pPr>
              <a:lnSpc>
                <a:spcPct val="110000"/>
              </a:lnSpc>
              <a:spcAft>
                <a:spcPts val="600"/>
              </a:spcAft>
            </a:pPr>
            <a:endParaRPr lang="pt-BR" sz="1400" dirty="0" smtClean="0">
              <a:solidFill>
                <a:srgbClr val="00338D"/>
              </a:solidFill>
              <a:latin typeface="Univers 55" pitchFamily="18" charset="0"/>
            </a:endParaRPr>
          </a:p>
          <a:p>
            <a:pPr>
              <a:lnSpc>
                <a:spcPct val="110000"/>
              </a:lnSpc>
              <a:spcAft>
                <a:spcPts val="600"/>
              </a:spcAft>
            </a:pPr>
            <a:r>
              <a:rPr lang="pt-BR" sz="1400" dirty="0" smtClean="0">
                <a:solidFill>
                  <a:srgbClr val="00338D"/>
                </a:solidFill>
                <a:latin typeface="Univers 55" pitchFamily="18" charset="0"/>
              </a:rPr>
              <a:t>O </a:t>
            </a:r>
            <a:r>
              <a:rPr lang="pt-BR" sz="1400" dirty="0">
                <a:solidFill>
                  <a:srgbClr val="00338D"/>
                </a:solidFill>
                <a:latin typeface="Univers 55" pitchFamily="18" charset="0"/>
              </a:rPr>
              <a:t>nosso trabalho de </a:t>
            </a:r>
            <a:r>
              <a:rPr lang="pt-BR" sz="1400" dirty="0" smtClean="0">
                <a:solidFill>
                  <a:srgbClr val="00338D"/>
                </a:solidFill>
                <a:latin typeface="Univers 55" pitchFamily="18" charset="0"/>
              </a:rPr>
              <a:t>revisão </a:t>
            </a:r>
            <a:r>
              <a:rPr lang="pt-BR" sz="1400" dirty="0">
                <a:solidFill>
                  <a:srgbClr val="00338D"/>
                </a:solidFill>
                <a:latin typeface="Univers 55" pitchFamily="18" charset="0"/>
              </a:rPr>
              <a:t>está </a:t>
            </a:r>
            <a:r>
              <a:rPr lang="pt-BR" sz="1400" dirty="0" smtClean="0">
                <a:solidFill>
                  <a:srgbClr val="00338D"/>
                </a:solidFill>
                <a:latin typeface="Univers 55" pitchFamily="18" charset="0"/>
              </a:rPr>
              <a:t>concluído</a:t>
            </a:r>
            <a:r>
              <a:rPr lang="pt-BR" sz="1400" dirty="0">
                <a:solidFill>
                  <a:srgbClr val="00338D"/>
                </a:solidFill>
                <a:latin typeface="Univers 55" pitchFamily="18" charset="0"/>
              </a:rPr>
              <a:t>. </a:t>
            </a:r>
            <a:endParaRPr lang="pt-BR" sz="1400" dirty="0">
              <a:solidFill>
                <a:srgbClr val="FF0000"/>
              </a:solidFill>
              <a:latin typeface="Univers 55" pitchFamily="18" charset="0"/>
            </a:endParaRPr>
          </a:p>
          <a:p>
            <a:endParaRPr lang="pt-BR" dirty="0"/>
          </a:p>
        </p:txBody>
      </p:sp>
    </p:spTree>
    <p:extLst>
      <p:ext uri="{BB962C8B-B14F-4D97-AF65-F5344CB8AC3E}">
        <p14:creationId xmlns:p14="http://schemas.microsoft.com/office/powerpoint/2010/main" val="502450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039250" y="529011"/>
            <a:ext cx="6010835" cy="1075672"/>
          </a:xfrm>
        </p:spPr>
        <p:txBody>
          <a:bodyPr/>
          <a:lstStyle/>
          <a:p>
            <a:r>
              <a:rPr lang="pt-BR" sz="6000" dirty="0" smtClean="0"/>
              <a:t>Conteúdo</a:t>
            </a:r>
            <a:endParaRPr lang="pt-BR" sz="6000" dirty="0"/>
          </a:p>
        </p:txBody>
      </p:sp>
      <p:sp>
        <p:nvSpPr>
          <p:cNvPr id="7" name="Rectangle 6"/>
          <p:cNvSpPr/>
          <p:nvPr/>
        </p:nvSpPr>
        <p:spPr>
          <a:xfrm>
            <a:off x="2039250" y="1407459"/>
            <a:ext cx="5258488" cy="3569182"/>
          </a:xfrm>
          <a:prstGeom prst="rect">
            <a:avLst/>
          </a:prstGeom>
        </p:spPr>
        <p:txBody>
          <a:bodyPr wrap="square">
            <a:spAutoFit/>
          </a:bodyPr>
          <a:lstStyle/>
          <a:p>
            <a:pPr>
              <a:spcBef>
                <a:spcPts val="0"/>
              </a:spcBef>
              <a:defRPr/>
            </a:pPr>
            <a:endParaRPr lang="pt-BR" sz="1412" b="1" dirty="0">
              <a:solidFill>
                <a:schemeClr val="bg1"/>
              </a:solidFill>
              <a:latin typeface="Univers 45 Light" pitchFamily="2" charset="0"/>
            </a:endParaRPr>
          </a:p>
          <a:p>
            <a:pPr>
              <a:spcBef>
                <a:spcPts val="0"/>
              </a:spcBef>
              <a:defRPr/>
            </a:pPr>
            <a:r>
              <a:rPr lang="pt-BR" sz="1412" b="1" dirty="0" smtClean="0">
                <a:solidFill>
                  <a:schemeClr val="bg1"/>
                </a:solidFill>
                <a:latin typeface="Univers 45 Light" pitchFamily="2" charset="0"/>
              </a:rPr>
              <a:t>Escopo de revisão</a:t>
            </a:r>
          </a:p>
          <a:p>
            <a:pPr>
              <a:spcBef>
                <a:spcPts val="0"/>
              </a:spcBef>
              <a:defRPr/>
            </a:pPr>
            <a:endParaRPr lang="pt-BR" sz="1412" b="1" dirty="0">
              <a:solidFill>
                <a:schemeClr val="bg1"/>
              </a:solidFill>
              <a:latin typeface="Univers 45 Light" pitchFamily="2" charset="0"/>
            </a:endParaRPr>
          </a:p>
          <a:p>
            <a:pPr>
              <a:spcBef>
                <a:spcPts val="0"/>
              </a:spcBef>
              <a:defRPr/>
            </a:pPr>
            <a:r>
              <a:rPr lang="pt-BR" sz="1412" b="1" dirty="0" smtClean="0">
                <a:solidFill>
                  <a:schemeClr val="bg1"/>
                </a:solidFill>
                <a:latin typeface="Univers 45 Light" pitchFamily="2" charset="0"/>
              </a:rPr>
              <a:t>Resultado dos procedimentos de revisão trimestral</a:t>
            </a:r>
            <a:endParaRPr lang="pt-BR" sz="1412" b="1" dirty="0">
              <a:solidFill>
                <a:schemeClr val="bg1"/>
              </a:solidFill>
              <a:latin typeface="Univers 45 Light" pitchFamily="2" charset="0"/>
            </a:endParaRPr>
          </a:p>
          <a:p>
            <a:pPr>
              <a:spcBef>
                <a:spcPts val="0"/>
              </a:spcBef>
              <a:defRPr/>
            </a:pPr>
            <a:endParaRPr lang="pt-BR" sz="1412" b="1" dirty="0">
              <a:solidFill>
                <a:schemeClr val="bg1"/>
              </a:solidFill>
              <a:latin typeface="Univers 45 Light" pitchFamily="2" charset="0"/>
            </a:endParaRPr>
          </a:p>
          <a:p>
            <a:pPr>
              <a:spcBef>
                <a:spcPts val="0"/>
              </a:spcBef>
              <a:defRPr/>
            </a:pPr>
            <a:r>
              <a:rPr lang="pt-BR" sz="1412" b="1" dirty="0" smtClean="0">
                <a:solidFill>
                  <a:schemeClr val="bg1"/>
                </a:solidFill>
                <a:latin typeface="Univers 45 Light" pitchFamily="2" charset="0"/>
              </a:rPr>
              <a:t>Resumo </a:t>
            </a:r>
            <a:r>
              <a:rPr lang="pt-BR" sz="1412" b="1" dirty="0">
                <a:solidFill>
                  <a:schemeClr val="bg1"/>
                </a:solidFill>
                <a:latin typeface="Univers 45 Light" pitchFamily="2" charset="0"/>
              </a:rPr>
              <a:t>de ajustes </a:t>
            </a:r>
            <a:r>
              <a:rPr lang="pt-BR" sz="1412" b="1" dirty="0" smtClean="0">
                <a:solidFill>
                  <a:schemeClr val="bg1"/>
                </a:solidFill>
                <a:latin typeface="Univers 45 Light" pitchFamily="2" charset="0"/>
              </a:rPr>
              <a:t>e reclassificações</a:t>
            </a:r>
          </a:p>
          <a:p>
            <a:pPr>
              <a:spcBef>
                <a:spcPts val="0"/>
              </a:spcBef>
              <a:defRPr/>
            </a:pPr>
            <a:endParaRPr lang="pt-BR" sz="1412" b="1" dirty="0">
              <a:solidFill>
                <a:schemeClr val="bg1"/>
              </a:solidFill>
              <a:latin typeface="Univers 45 Light" pitchFamily="2" charset="0"/>
            </a:endParaRPr>
          </a:p>
          <a:p>
            <a:pPr>
              <a:spcBef>
                <a:spcPts val="0"/>
              </a:spcBef>
              <a:defRPr/>
            </a:pPr>
            <a:r>
              <a:rPr lang="pt-BR" sz="1412" b="1" dirty="0" smtClean="0">
                <a:solidFill>
                  <a:schemeClr val="bg1"/>
                </a:solidFill>
                <a:latin typeface="Univers 45 Light" pitchFamily="2" charset="0"/>
              </a:rPr>
              <a:t>Conclusão </a:t>
            </a:r>
            <a:r>
              <a:rPr lang="pt-BR" sz="1412" b="1" dirty="0">
                <a:solidFill>
                  <a:schemeClr val="bg1"/>
                </a:solidFill>
                <a:latin typeface="Univers 45 Light" pitchFamily="2" charset="0"/>
              </a:rPr>
              <a:t>da revisão trimestral</a:t>
            </a:r>
          </a:p>
          <a:p>
            <a:pPr>
              <a:spcBef>
                <a:spcPts val="0"/>
              </a:spcBef>
              <a:defRPr/>
            </a:pPr>
            <a:endParaRPr lang="pt-BR" sz="1412" b="1" dirty="0">
              <a:solidFill>
                <a:schemeClr val="bg1"/>
              </a:solidFill>
              <a:latin typeface="Univers 45 Light" pitchFamily="2" charset="0"/>
            </a:endParaRPr>
          </a:p>
          <a:p>
            <a:pPr>
              <a:spcBef>
                <a:spcPts val="0"/>
              </a:spcBef>
              <a:defRPr/>
            </a:pPr>
            <a:r>
              <a:rPr lang="pt-BR" sz="1412" b="1" dirty="0" smtClean="0">
                <a:solidFill>
                  <a:schemeClr val="bg1"/>
                </a:solidFill>
                <a:latin typeface="Univers 45 Light" pitchFamily="2" charset="0"/>
              </a:rPr>
              <a:t>Outras </a:t>
            </a:r>
            <a:r>
              <a:rPr lang="pt-BR" sz="1412" b="1" dirty="0">
                <a:solidFill>
                  <a:schemeClr val="bg1"/>
                </a:solidFill>
                <a:latin typeface="Univers 45 Light" pitchFamily="2" charset="0"/>
              </a:rPr>
              <a:t>considerações</a:t>
            </a:r>
          </a:p>
          <a:p>
            <a:pPr>
              <a:spcBef>
                <a:spcPts val="0"/>
              </a:spcBef>
              <a:defRPr/>
            </a:pPr>
            <a:endParaRPr lang="pt-BR" sz="1412" b="1" dirty="0" smtClean="0">
              <a:solidFill>
                <a:schemeClr val="bg1"/>
              </a:solidFill>
              <a:latin typeface="Univers 45 Light" pitchFamily="2" charset="0"/>
            </a:endParaRPr>
          </a:p>
          <a:p>
            <a:pPr>
              <a:spcBef>
                <a:spcPts val="0"/>
              </a:spcBef>
              <a:defRPr/>
            </a:pPr>
            <a:r>
              <a:rPr lang="pt-BR" sz="1412" b="1" dirty="0" smtClean="0">
                <a:solidFill>
                  <a:schemeClr val="bg1"/>
                </a:solidFill>
                <a:latin typeface="Univers 45 Light" pitchFamily="2" charset="0"/>
              </a:rPr>
              <a:t>Independência</a:t>
            </a:r>
          </a:p>
          <a:p>
            <a:pPr>
              <a:spcBef>
                <a:spcPts val="0"/>
              </a:spcBef>
              <a:defRPr/>
            </a:pPr>
            <a:endParaRPr lang="pt-BR" sz="1412" b="1" dirty="0">
              <a:solidFill>
                <a:schemeClr val="bg1"/>
              </a:solidFill>
              <a:latin typeface="Univers 45 Light" pitchFamily="2" charset="0"/>
            </a:endParaRPr>
          </a:p>
          <a:p>
            <a:pPr>
              <a:spcBef>
                <a:spcPts val="0"/>
              </a:spcBef>
              <a:defRPr/>
            </a:pPr>
            <a:r>
              <a:rPr lang="pt-BR" sz="1412" b="1" dirty="0" smtClean="0">
                <a:solidFill>
                  <a:schemeClr val="bg1"/>
                </a:solidFill>
                <a:latin typeface="Univers 45 Light" pitchFamily="2" charset="0"/>
              </a:rPr>
              <a:t>Anexos</a:t>
            </a:r>
            <a:endParaRPr lang="pt-BR" sz="1412" b="1" dirty="0">
              <a:solidFill>
                <a:schemeClr val="bg1"/>
              </a:solidFill>
              <a:latin typeface="Univers 45 Light" pitchFamily="2" charset="0"/>
            </a:endParaRPr>
          </a:p>
          <a:p>
            <a:pPr>
              <a:spcBef>
                <a:spcPts val="0"/>
              </a:spcBef>
              <a:defRPr/>
            </a:pPr>
            <a:endParaRPr lang="pt-BR" sz="1412" b="1" dirty="0">
              <a:solidFill>
                <a:schemeClr val="bg1"/>
              </a:solidFill>
              <a:latin typeface="Univers 45 Light" pitchFamily="2" charset="0"/>
            </a:endParaRPr>
          </a:p>
          <a:p>
            <a:pPr>
              <a:spcBef>
                <a:spcPts val="0"/>
              </a:spcBef>
              <a:defRPr/>
            </a:pPr>
            <a:endParaRPr lang="pt-BR" sz="1412" b="1" dirty="0">
              <a:solidFill>
                <a:schemeClr val="bg1"/>
              </a:solidFill>
              <a:latin typeface="Univers 45 Light" pitchFamily="2" charset="0"/>
            </a:endParaRPr>
          </a:p>
        </p:txBody>
      </p:sp>
      <p:sp>
        <p:nvSpPr>
          <p:cNvPr id="12" name="object 4"/>
          <p:cNvSpPr/>
          <p:nvPr/>
        </p:nvSpPr>
        <p:spPr>
          <a:xfrm>
            <a:off x="-7423" y="0"/>
            <a:ext cx="1537099" cy="6858000"/>
          </a:xfrm>
          <a:custGeom>
            <a:avLst/>
            <a:gdLst/>
            <a:ahLst/>
            <a:cxnLst/>
            <a:rect l="l" t="t" r="r" b="b"/>
            <a:pathLst>
              <a:path w="1742046" h="7772400">
                <a:moveTo>
                  <a:pt x="0" y="7772400"/>
                </a:moveTo>
                <a:lnTo>
                  <a:pt x="1742046" y="7772400"/>
                </a:lnTo>
                <a:lnTo>
                  <a:pt x="1742046" y="0"/>
                </a:lnTo>
                <a:lnTo>
                  <a:pt x="0" y="0"/>
                </a:lnTo>
                <a:lnTo>
                  <a:pt x="0" y="7772400"/>
                </a:lnTo>
                <a:close/>
              </a:path>
            </a:pathLst>
          </a:custGeom>
          <a:solidFill>
            <a:srgbClr val="0091DA"/>
          </a:solidFill>
        </p:spPr>
        <p:txBody>
          <a:bodyPr wrap="square" lIns="0" tIns="0" rIns="0" bIns="0" rtlCol="0">
            <a:noAutofit/>
          </a:bodyPr>
          <a:lstStyle/>
          <a:p>
            <a:endParaRPr dirty="0"/>
          </a:p>
        </p:txBody>
      </p:sp>
    </p:spTree>
    <p:extLst>
      <p:ext uri="{BB962C8B-B14F-4D97-AF65-F5344CB8AC3E}">
        <p14:creationId xmlns:p14="http://schemas.microsoft.com/office/powerpoint/2010/main" val="405223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z="4400" dirty="0" smtClean="0">
                <a:latin typeface="KPMG Extralight" panose="020B0303030202040204" pitchFamily="34" charset="0"/>
              </a:rPr>
              <a:t>Escop</a:t>
            </a:r>
            <a:r>
              <a:rPr lang="pt-BR" sz="4400" dirty="0" smtClean="0"/>
              <a:t>o de revisão</a:t>
            </a:r>
            <a:endParaRPr lang="pt-BR" sz="4400" b="0" dirty="0" smtClean="0">
              <a:latin typeface="KPMG Extralight" panose="020B0303030202040204" pitchFamily="34" charset="0"/>
            </a:endParaRPr>
          </a:p>
        </p:txBody>
      </p:sp>
      <p:sp>
        <p:nvSpPr>
          <p:cNvPr id="7" name="Content Placeholder 6"/>
          <p:cNvSpPr>
            <a:spLocks noGrp="1"/>
          </p:cNvSpPr>
          <p:nvPr>
            <p:ph type="body" sz="quarter" idx="11"/>
          </p:nvPr>
        </p:nvSpPr>
        <p:spPr>
          <a:xfrm>
            <a:off x="815008" y="1453981"/>
            <a:ext cx="7635875" cy="4092079"/>
          </a:xfrm>
        </p:spPr>
        <p:txBody>
          <a:bodyPr/>
          <a:lstStyle/>
          <a:p>
            <a:pPr lvl="0"/>
            <a:r>
              <a:rPr lang="pt-BR" sz="1600" b="1" dirty="0"/>
              <a:t>Nossa responsabilidade de acordo com as normas profissionais</a:t>
            </a:r>
            <a:endParaRPr lang="en-GB" sz="1600" b="1" dirty="0"/>
          </a:p>
          <a:p>
            <a:pPr marL="285750" indent="-285750">
              <a:buClr>
                <a:srgbClr val="00338D"/>
              </a:buClr>
              <a:buSzPct val="100000"/>
              <a:buFont typeface="Symbol" panose="05050102010706020507" pitchFamily="18" charset="2"/>
              <a:buChar char="·"/>
            </a:pPr>
            <a:r>
              <a:rPr lang="pt-BR" sz="1600" b="0" dirty="0" smtClean="0">
                <a:solidFill>
                  <a:schemeClr val="tx1"/>
                </a:solidFill>
              </a:rPr>
              <a:t>Condução </a:t>
            </a:r>
            <a:r>
              <a:rPr lang="pt-BR" sz="1600" b="0" dirty="0">
                <a:solidFill>
                  <a:schemeClr val="tx1"/>
                </a:solidFill>
              </a:rPr>
              <a:t>da revisão trimestral - NBC TR 2410 e ISRE </a:t>
            </a:r>
            <a:r>
              <a:rPr lang="pt-BR" sz="1600" b="0" dirty="0" smtClean="0">
                <a:solidFill>
                  <a:schemeClr val="tx1"/>
                </a:solidFill>
              </a:rPr>
              <a:t>2410</a:t>
            </a:r>
            <a:endParaRPr lang="pt-BR" sz="1600" b="0" dirty="0">
              <a:solidFill>
                <a:schemeClr val="tx1"/>
              </a:solidFill>
            </a:endParaRPr>
          </a:p>
          <a:p>
            <a:pPr marL="285750" indent="-285750">
              <a:buClr>
                <a:srgbClr val="00338D"/>
              </a:buClr>
              <a:buSzPct val="100000"/>
              <a:buFont typeface="Symbol" panose="05050102010706020507" pitchFamily="18" charset="2"/>
              <a:buChar char="·"/>
            </a:pPr>
            <a:r>
              <a:rPr lang="pt-BR" sz="1600" b="0" dirty="0" smtClean="0">
                <a:solidFill>
                  <a:schemeClr val="tx1"/>
                </a:solidFill>
              </a:rPr>
              <a:t>Realização </a:t>
            </a:r>
            <a:r>
              <a:rPr lang="pt-BR" sz="1600" b="0" dirty="0">
                <a:solidFill>
                  <a:schemeClr val="tx1"/>
                </a:solidFill>
              </a:rPr>
              <a:t>de procedimentos </a:t>
            </a:r>
            <a:r>
              <a:rPr lang="pt-BR" sz="1600" b="0" dirty="0" smtClean="0">
                <a:solidFill>
                  <a:schemeClr val="tx1"/>
                </a:solidFill>
              </a:rPr>
              <a:t>analíticos</a:t>
            </a:r>
            <a:endParaRPr lang="pt-BR" sz="1600" b="0" dirty="0">
              <a:solidFill>
                <a:schemeClr val="tx1"/>
              </a:solidFill>
            </a:endParaRPr>
          </a:p>
          <a:p>
            <a:pPr marL="285750" indent="-285750">
              <a:buClr>
                <a:srgbClr val="00338D"/>
              </a:buClr>
              <a:buSzPct val="100000"/>
              <a:buFont typeface="Symbol" panose="05050102010706020507" pitchFamily="18" charset="2"/>
              <a:buChar char="·"/>
            </a:pPr>
            <a:r>
              <a:rPr lang="pt-BR" sz="1600" b="0" dirty="0" smtClean="0">
                <a:solidFill>
                  <a:schemeClr val="tx1"/>
                </a:solidFill>
              </a:rPr>
              <a:t>Indagação </a:t>
            </a:r>
            <a:r>
              <a:rPr lang="pt-BR" sz="1600" b="0" dirty="0">
                <a:solidFill>
                  <a:schemeClr val="tx1"/>
                </a:solidFill>
              </a:rPr>
              <a:t>e discussão junto às áreas contábil, financeira e </a:t>
            </a:r>
            <a:r>
              <a:rPr lang="pt-BR" sz="1600" b="0" dirty="0" smtClean="0">
                <a:solidFill>
                  <a:schemeClr val="tx1"/>
                </a:solidFill>
              </a:rPr>
              <a:t>operacional</a:t>
            </a:r>
            <a:endParaRPr lang="pt-BR" sz="1600" b="0" dirty="0">
              <a:solidFill>
                <a:schemeClr val="tx1"/>
              </a:solidFill>
            </a:endParaRPr>
          </a:p>
          <a:p>
            <a:pPr marL="285750" indent="-285750">
              <a:buClr>
                <a:srgbClr val="00338D"/>
              </a:buClr>
              <a:buSzPct val="100000"/>
              <a:buFont typeface="Symbol" panose="05050102010706020507" pitchFamily="18" charset="2"/>
              <a:buChar char="·"/>
            </a:pPr>
            <a:r>
              <a:rPr lang="pt-BR" sz="1600" b="0" dirty="0" smtClean="0">
                <a:solidFill>
                  <a:schemeClr val="tx1"/>
                </a:solidFill>
              </a:rPr>
              <a:t>Análise </a:t>
            </a:r>
            <a:r>
              <a:rPr lang="pt-BR" sz="1600" b="0" dirty="0">
                <a:solidFill>
                  <a:schemeClr val="tx1"/>
                </a:solidFill>
              </a:rPr>
              <a:t>dos critérios adotados na elaboração das Informações Trimestrais, </a:t>
            </a:r>
            <a:r>
              <a:rPr lang="pt-BR" sz="1600" b="0" dirty="0" smtClean="0">
                <a:solidFill>
                  <a:schemeClr val="tx1"/>
                </a:solidFill>
              </a:rPr>
              <a:t>individual </a:t>
            </a:r>
            <a:r>
              <a:rPr lang="pt-BR" sz="1600" b="0" dirty="0">
                <a:solidFill>
                  <a:schemeClr val="tx1"/>
                </a:solidFill>
              </a:rPr>
              <a:t>e consolidada, de acordo com o CPC 21 (R1) e IAS </a:t>
            </a:r>
            <a:r>
              <a:rPr lang="pt-BR" sz="1600" b="0" dirty="0" smtClean="0">
                <a:solidFill>
                  <a:schemeClr val="tx1"/>
                </a:solidFill>
              </a:rPr>
              <a:t>34, emitida pelo IASB</a:t>
            </a:r>
            <a:endParaRPr lang="pt-BR" sz="1600" b="0" dirty="0">
              <a:solidFill>
                <a:schemeClr val="tx1"/>
              </a:solidFill>
            </a:endParaRPr>
          </a:p>
          <a:p>
            <a:pPr marL="285750" indent="-285750">
              <a:buClr>
                <a:srgbClr val="00338D"/>
              </a:buClr>
              <a:buSzPct val="100000"/>
              <a:buFont typeface="Symbol" panose="05050102010706020507" pitchFamily="18" charset="2"/>
              <a:buChar char="·"/>
            </a:pPr>
            <a:r>
              <a:rPr lang="pt-BR" sz="1600" b="0" dirty="0" smtClean="0">
                <a:solidFill>
                  <a:schemeClr val="tx1"/>
                </a:solidFill>
              </a:rPr>
              <a:t>Indagação </a:t>
            </a:r>
            <a:r>
              <a:rPr lang="pt-BR" sz="1600" b="0" dirty="0">
                <a:solidFill>
                  <a:schemeClr val="tx1"/>
                </a:solidFill>
              </a:rPr>
              <a:t>sobre ocorrência de fraude no período, com efeito no processo de preparação das Informações </a:t>
            </a:r>
            <a:r>
              <a:rPr lang="pt-BR" sz="1600" b="0" dirty="0" smtClean="0">
                <a:solidFill>
                  <a:schemeClr val="tx1"/>
                </a:solidFill>
              </a:rPr>
              <a:t>Trimestrais</a:t>
            </a:r>
            <a:endParaRPr lang="pt-BR" b="0" dirty="0" smtClean="0">
              <a:solidFill>
                <a:schemeClr val="tx1"/>
              </a:solidFill>
            </a:endParaRPr>
          </a:p>
          <a:p>
            <a:pPr marL="1588" lvl="1" indent="0">
              <a:spcBef>
                <a:spcPct val="80000"/>
              </a:spcBef>
              <a:buSzPct val="100000"/>
              <a:buFont typeface="Symbol" panose="05050102010706020507" pitchFamily="18" charset="2"/>
              <a:buNone/>
            </a:pPr>
            <a:endParaRPr lang="pt-BR" dirty="0">
              <a:solidFill>
                <a:schemeClr val="tx1"/>
              </a:solidFill>
              <a:ea typeface="+mn-ea"/>
            </a:endParaRPr>
          </a:p>
        </p:txBody>
      </p:sp>
    </p:spTree>
    <p:extLst>
      <p:ext uri="{BB962C8B-B14F-4D97-AF65-F5344CB8AC3E}">
        <p14:creationId xmlns:p14="http://schemas.microsoft.com/office/powerpoint/2010/main" val="748655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z="4400" dirty="0" smtClean="0">
                <a:latin typeface="KPMG Extralight" panose="020B0303030202040204" pitchFamily="34" charset="0"/>
              </a:rPr>
              <a:t>Escopo de revisão - continuação</a:t>
            </a:r>
            <a:endParaRPr lang="pt-BR" sz="4400" b="0" dirty="0" smtClean="0">
              <a:latin typeface="KPMG Extralight" panose="020B0303030202040204" pitchFamily="34" charset="0"/>
            </a:endParaRPr>
          </a:p>
        </p:txBody>
      </p:sp>
      <p:sp>
        <p:nvSpPr>
          <p:cNvPr id="7" name="Content Placeholder 6"/>
          <p:cNvSpPr>
            <a:spLocks noGrp="1"/>
          </p:cNvSpPr>
          <p:nvPr>
            <p:ph type="body" sz="quarter" idx="11"/>
          </p:nvPr>
        </p:nvSpPr>
        <p:spPr>
          <a:xfrm>
            <a:off x="815007" y="1466492"/>
            <a:ext cx="7635875" cy="4102753"/>
          </a:xfrm>
        </p:spPr>
        <p:txBody>
          <a:bodyPr/>
          <a:lstStyle/>
          <a:p>
            <a:pPr lvl="0"/>
            <a:r>
              <a:rPr lang="pt-BR" sz="1600" b="1" dirty="0" smtClean="0"/>
              <a:t>Escopo </a:t>
            </a:r>
            <a:r>
              <a:rPr lang="pt-BR" sz="1600" b="1" dirty="0"/>
              <a:t>d</a:t>
            </a:r>
            <a:r>
              <a:rPr lang="pt-BR" sz="1600" b="1" dirty="0" smtClean="0"/>
              <a:t>a revisão trimestral</a:t>
            </a:r>
            <a:endParaRPr lang="en-GB" sz="1600" b="1" dirty="0"/>
          </a:p>
          <a:p>
            <a:pPr marL="285750" indent="-285750">
              <a:buClr>
                <a:srgbClr val="00338D"/>
              </a:buClr>
              <a:buSzPct val="100000"/>
              <a:buFont typeface="Symbol" panose="05050102010706020507" pitchFamily="18" charset="2"/>
              <a:buChar char="·"/>
            </a:pPr>
            <a:r>
              <a:rPr lang="pt-BR" sz="1600" dirty="0">
                <a:solidFill>
                  <a:schemeClr val="tx1"/>
                </a:solidFill>
              </a:rPr>
              <a:t>Empresa Metropolitana de Águas e Energia S.A. – </a:t>
            </a:r>
            <a:r>
              <a:rPr lang="pt-BR" sz="1600" dirty="0" smtClean="0">
                <a:solidFill>
                  <a:schemeClr val="tx1"/>
                </a:solidFill>
              </a:rPr>
              <a:t>EMAE (*)</a:t>
            </a:r>
            <a:endParaRPr lang="pt-BR" sz="1600" dirty="0">
              <a:solidFill>
                <a:schemeClr val="tx1"/>
              </a:solidFill>
            </a:endParaRPr>
          </a:p>
          <a:p>
            <a:pPr marL="285750" indent="-285750">
              <a:buClr>
                <a:srgbClr val="00338D"/>
              </a:buClr>
              <a:buSzPct val="100000"/>
              <a:buFont typeface="Symbol" panose="05050102010706020507" pitchFamily="18" charset="2"/>
              <a:buChar char="·"/>
            </a:pPr>
            <a:r>
              <a:rPr lang="pt-BR" sz="1600" dirty="0" smtClean="0">
                <a:solidFill>
                  <a:schemeClr val="tx1"/>
                </a:solidFill>
              </a:rPr>
              <a:t>Pirapora Energia S.A. (controlada integral) – sem emissão de relatório</a:t>
            </a:r>
          </a:p>
          <a:p>
            <a:pPr marL="285750" indent="-285750">
              <a:buClr>
                <a:srgbClr val="00338D"/>
              </a:buClr>
              <a:buSzPct val="100000"/>
              <a:buFont typeface="Symbol" panose="05050102010706020507" pitchFamily="18" charset="2"/>
              <a:buChar char="·"/>
            </a:pPr>
            <a:endParaRPr lang="pt-BR" sz="1600" dirty="0">
              <a:solidFill>
                <a:schemeClr val="tx1"/>
              </a:solidFill>
            </a:endParaRPr>
          </a:p>
          <a:p>
            <a:pPr>
              <a:buClr>
                <a:srgbClr val="00338D"/>
              </a:buClr>
              <a:buSzPct val="100000"/>
            </a:pPr>
            <a:r>
              <a:rPr lang="pt-BR" sz="1600" dirty="0" smtClean="0">
                <a:solidFill>
                  <a:schemeClr val="tx1"/>
                </a:solidFill>
              </a:rPr>
              <a:t>(*) Companhia registrada na CVM.</a:t>
            </a:r>
            <a:endParaRPr lang="pt-BR" sz="1600" dirty="0">
              <a:solidFill>
                <a:schemeClr val="tx1"/>
              </a:solidFill>
            </a:endParaRPr>
          </a:p>
          <a:p>
            <a:pPr marL="1588" lvl="1" indent="0">
              <a:lnSpc>
                <a:spcPct val="100000"/>
              </a:lnSpc>
              <a:spcBef>
                <a:spcPct val="80000"/>
              </a:spcBef>
              <a:buClrTx/>
              <a:buSzTx/>
              <a:buNone/>
            </a:pPr>
            <a:endParaRPr lang="pt-BR" dirty="0">
              <a:solidFill>
                <a:srgbClr val="00338D"/>
              </a:solidFill>
              <a:ea typeface="+mn-ea"/>
            </a:endParaRPr>
          </a:p>
        </p:txBody>
      </p:sp>
    </p:spTree>
    <p:extLst>
      <p:ext uri="{BB962C8B-B14F-4D97-AF65-F5344CB8AC3E}">
        <p14:creationId xmlns:p14="http://schemas.microsoft.com/office/powerpoint/2010/main" val="171860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z="4400" dirty="0"/>
              <a:t>Resultados dos procedimentos de revisão trimestral</a:t>
            </a:r>
            <a:endParaRPr lang="pt-BR" sz="4400" b="0" dirty="0" smtClean="0"/>
          </a:p>
        </p:txBody>
      </p:sp>
      <p:sp>
        <p:nvSpPr>
          <p:cNvPr id="7" name="Content Placeholder 6"/>
          <p:cNvSpPr>
            <a:spLocks noGrp="1"/>
          </p:cNvSpPr>
          <p:nvPr>
            <p:ph type="body" sz="quarter" idx="11"/>
          </p:nvPr>
        </p:nvSpPr>
        <p:spPr>
          <a:xfrm>
            <a:off x="815008" y="1222696"/>
            <a:ext cx="8032778" cy="4972042"/>
          </a:xfrm>
        </p:spPr>
        <p:txBody>
          <a:bodyPr/>
          <a:lstStyle/>
          <a:p>
            <a:pPr>
              <a:buClr>
                <a:srgbClr val="00338D"/>
              </a:buClr>
              <a:buSzPct val="100000"/>
            </a:pPr>
            <a:r>
              <a:rPr lang="pt-BR" sz="1800" b="1" dirty="0" smtClean="0"/>
              <a:t>   Assuntos </a:t>
            </a:r>
            <a:r>
              <a:rPr lang="pt-BR" sz="1800" b="1" dirty="0"/>
              <a:t>significativos discutidos </a:t>
            </a:r>
            <a:r>
              <a:rPr lang="pt-BR" sz="1800" b="1" dirty="0" smtClean="0"/>
              <a:t>com a Administração nesta revisão trimestral</a:t>
            </a:r>
            <a:endParaRPr lang="pt-BR" sz="1800" b="1" dirty="0"/>
          </a:p>
          <a:p>
            <a:pPr marL="285750" indent="-285750">
              <a:buClr>
                <a:srgbClr val="00338D"/>
              </a:buClr>
              <a:buSzPct val="100000"/>
              <a:buFont typeface="Symbol" panose="05050102010706020507" pitchFamily="18" charset="2"/>
              <a:buChar char="·"/>
            </a:pPr>
            <a:r>
              <a:rPr lang="pt-BR" sz="1600" dirty="0" smtClean="0">
                <a:solidFill>
                  <a:schemeClr val="tx1"/>
                </a:solidFill>
              </a:rPr>
              <a:t>GAG Melhorias</a:t>
            </a:r>
          </a:p>
          <a:p>
            <a:r>
              <a:rPr lang="pt-BR" sz="1400" dirty="0">
                <a:solidFill>
                  <a:schemeClr val="tx1"/>
                </a:solidFill>
              </a:rPr>
              <a:t>A RAG (Receita de Anual de Geração) </a:t>
            </a:r>
            <a:r>
              <a:rPr lang="pt-BR" sz="1400" dirty="0" smtClean="0">
                <a:solidFill>
                  <a:schemeClr val="tx1"/>
                </a:solidFill>
              </a:rPr>
              <a:t>do ciclo 2018/2019 </a:t>
            </a:r>
            <a:r>
              <a:rPr lang="pt-BR" sz="1400" dirty="0">
                <a:solidFill>
                  <a:schemeClr val="tx1"/>
                </a:solidFill>
              </a:rPr>
              <a:t>traz a primeira revisão tarifária aplicada às concessionárias geradoras em regime de cotas, com a incorporação do adicional para investimentos em melhorias (GAG Melhorias) para as usinas sob gestão da Companhia. A GAG (Gestão de Ativos de Geração) melhorias, é um recurso incorporado na RAG destinado à financiar a realização de melhorias nas usinas cotistas, com o objetivo de elevar os níveis de qualidade do serviço prestado</a:t>
            </a:r>
            <a:r>
              <a:rPr lang="pt-BR" sz="1400" dirty="0" smtClean="0">
                <a:solidFill>
                  <a:schemeClr val="tx1"/>
                </a:solidFill>
              </a:rPr>
              <a:t>. Abaixo demonstramos os valores homologados para o ciclo 2018/2019:</a:t>
            </a:r>
          </a:p>
          <a:p>
            <a:endParaRPr lang="pt-BR" sz="1400" dirty="0" smtClean="0">
              <a:solidFill>
                <a:schemeClr val="tx1"/>
              </a:solidFill>
            </a:endParaRPr>
          </a:p>
          <a:p>
            <a:endParaRPr lang="pt-BR" sz="1400" dirty="0" smtClean="0">
              <a:solidFill>
                <a:schemeClr val="tx1"/>
              </a:solidFill>
            </a:endParaRPr>
          </a:p>
          <a:p>
            <a:endParaRPr lang="pt-BR" sz="1400" dirty="0">
              <a:solidFill>
                <a:schemeClr val="tx1"/>
              </a:solidFill>
            </a:endParaRPr>
          </a:p>
          <a:p>
            <a:pPr marL="342900" indent="-342900">
              <a:buFontTx/>
              <a:buAutoNum type="arabicPeriod" startAt="9"/>
            </a:pPr>
            <a:endParaRPr lang="pt-BR" sz="1800" dirty="0">
              <a:solidFill>
                <a:schemeClr val="tx1"/>
              </a:solidFill>
            </a:endParaRPr>
          </a:p>
          <a:p>
            <a:pPr marL="342900" indent="-342900">
              <a:buAutoNum type="arabicPeriod" startAt="9"/>
            </a:pPr>
            <a:endParaRPr lang="pt-BR" sz="1800" dirty="0">
              <a:solidFill>
                <a:schemeClr val="tx1"/>
              </a:solidFill>
            </a:endParaRPr>
          </a:p>
          <a:p>
            <a:pPr marL="285750" indent="-285750">
              <a:buClr>
                <a:srgbClr val="00338D"/>
              </a:buClr>
              <a:buSzPct val="100000"/>
              <a:buFont typeface="Symbol" panose="05050102010706020507" pitchFamily="18" charset="2"/>
              <a:buChar char="·"/>
            </a:pPr>
            <a:endParaRPr lang="pt-BR" sz="1800" dirty="0">
              <a:solidFill>
                <a:schemeClr val="tx1"/>
              </a:solidFill>
            </a:endParaRPr>
          </a:p>
          <a:p>
            <a:pPr marL="285750" indent="-285750">
              <a:buClr>
                <a:srgbClr val="00338D"/>
              </a:buClr>
              <a:buSzPct val="100000"/>
              <a:buFont typeface="Symbol" panose="05050102010706020507" pitchFamily="18" charset="2"/>
              <a:buChar char="·"/>
            </a:pPr>
            <a:endParaRPr lang="pt-BR" sz="1800" dirty="0">
              <a:solidFill>
                <a:schemeClr val="tx1"/>
              </a:solidFill>
            </a:endParaRPr>
          </a:p>
        </p:txBody>
      </p:sp>
      <p:pic>
        <p:nvPicPr>
          <p:cNvPr id="4" name="Picture 3"/>
          <p:cNvPicPr>
            <a:picLocks noChangeAspect="1"/>
          </p:cNvPicPr>
          <p:nvPr/>
        </p:nvPicPr>
        <p:blipFill>
          <a:blip r:embed="rId3"/>
          <a:stretch>
            <a:fillRect/>
          </a:stretch>
        </p:blipFill>
        <p:spPr>
          <a:xfrm>
            <a:off x="815008" y="3883662"/>
            <a:ext cx="6950954" cy="1860317"/>
          </a:xfrm>
          <a:prstGeom prst="rect">
            <a:avLst/>
          </a:prstGeom>
        </p:spPr>
      </p:pic>
    </p:spTree>
    <p:extLst>
      <p:ext uri="{BB962C8B-B14F-4D97-AF65-F5344CB8AC3E}">
        <p14:creationId xmlns:p14="http://schemas.microsoft.com/office/powerpoint/2010/main" val="1883520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z="4400" dirty="0"/>
              <a:t>Resultados dos procedimentos de revisão trimestral</a:t>
            </a:r>
            <a:endParaRPr lang="pt-BR" sz="4400" b="0" dirty="0" smtClean="0"/>
          </a:p>
        </p:txBody>
      </p:sp>
      <p:sp>
        <p:nvSpPr>
          <p:cNvPr id="7" name="Content Placeholder 6"/>
          <p:cNvSpPr>
            <a:spLocks noGrp="1"/>
          </p:cNvSpPr>
          <p:nvPr>
            <p:ph type="body" sz="quarter" idx="11"/>
          </p:nvPr>
        </p:nvSpPr>
        <p:spPr>
          <a:xfrm>
            <a:off x="815008" y="1222696"/>
            <a:ext cx="8032778" cy="4972042"/>
          </a:xfrm>
        </p:spPr>
        <p:txBody>
          <a:bodyPr/>
          <a:lstStyle/>
          <a:p>
            <a:pPr>
              <a:buClr>
                <a:srgbClr val="00338D"/>
              </a:buClr>
              <a:buSzPct val="100000"/>
            </a:pPr>
            <a:r>
              <a:rPr lang="pt-BR" sz="1800" b="1" dirty="0" smtClean="0"/>
              <a:t>   Assuntos </a:t>
            </a:r>
            <a:r>
              <a:rPr lang="pt-BR" sz="1800" b="1" dirty="0"/>
              <a:t>significativos discutidos </a:t>
            </a:r>
            <a:r>
              <a:rPr lang="pt-BR" sz="1800" b="1" dirty="0" smtClean="0"/>
              <a:t>com a Administração nesta revisão trimestral</a:t>
            </a:r>
            <a:endParaRPr lang="pt-BR" sz="1800" b="1" dirty="0"/>
          </a:p>
          <a:p>
            <a:pPr marL="285750" indent="-285750">
              <a:buClr>
                <a:srgbClr val="00338D"/>
              </a:buClr>
              <a:buSzPct val="100000"/>
              <a:buFont typeface="Symbol" panose="05050102010706020507" pitchFamily="18" charset="2"/>
              <a:buChar char="·"/>
            </a:pPr>
            <a:r>
              <a:rPr lang="pt-BR" sz="1600" dirty="0" smtClean="0">
                <a:solidFill>
                  <a:schemeClr val="tx1"/>
                </a:solidFill>
              </a:rPr>
              <a:t>GAG Melhorias</a:t>
            </a:r>
          </a:p>
          <a:p>
            <a:r>
              <a:rPr lang="pt-BR" sz="1400" dirty="0" smtClean="0">
                <a:solidFill>
                  <a:schemeClr val="tx1"/>
                </a:solidFill>
              </a:rPr>
              <a:t>A Companhia, de forma transitória, para o trimestre findo em 30 de setembro de 2018, está reconhecendo contabilmente os valores recebidos de GAG melhoria em contrapartida do passivo financeiro (adiantamento).</a:t>
            </a:r>
          </a:p>
          <a:p>
            <a:r>
              <a:rPr lang="pt-BR" sz="1400" dirty="0">
                <a:solidFill>
                  <a:schemeClr val="tx1"/>
                </a:solidFill>
              </a:rPr>
              <a:t>Os valores reconhecidos no período de julho a setembro de 2018 foram:</a:t>
            </a:r>
          </a:p>
          <a:p>
            <a:r>
              <a:rPr lang="pt-BR" sz="1400" dirty="0">
                <a:solidFill>
                  <a:schemeClr val="tx1"/>
                </a:solidFill>
              </a:rPr>
              <a:t>D - Caixa – R$ 42.027 mil</a:t>
            </a:r>
          </a:p>
          <a:p>
            <a:r>
              <a:rPr lang="pt-BR" sz="1400" dirty="0">
                <a:solidFill>
                  <a:schemeClr val="tx1"/>
                </a:solidFill>
              </a:rPr>
              <a:t>C - Passivo circulante – R$6.711 mil</a:t>
            </a:r>
          </a:p>
          <a:p>
            <a:r>
              <a:rPr lang="pt-BR" sz="1400" dirty="0">
                <a:solidFill>
                  <a:schemeClr val="tx1"/>
                </a:solidFill>
              </a:rPr>
              <a:t>C - Passivo não circulante – R$35.316 mil</a:t>
            </a:r>
          </a:p>
          <a:p>
            <a:endParaRPr lang="pt-BR" sz="1400" dirty="0" smtClean="0">
              <a:solidFill>
                <a:schemeClr val="tx1"/>
              </a:solidFill>
            </a:endParaRPr>
          </a:p>
          <a:p>
            <a:endParaRPr lang="pt-BR" sz="1400" dirty="0" smtClean="0">
              <a:solidFill>
                <a:schemeClr val="tx1"/>
              </a:solidFill>
            </a:endParaRPr>
          </a:p>
          <a:p>
            <a:endParaRPr lang="pt-BR" sz="1400" dirty="0">
              <a:solidFill>
                <a:schemeClr val="tx1"/>
              </a:solidFill>
            </a:endParaRPr>
          </a:p>
          <a:p>
            <a:pPr marL="342900" indent="-342900">
              <a:buFontTx/>
              <a:buAutoNum type="arabicPeriod" startAt="9"/>
            </a:pPr>
            <a:endParaRPr lang="pt-BR" sz="1800" dirty="0">
              <a:solidFill>
                <a:schemeClr val="tx1"/>
              </a:solidFill>
            </a:endParaRPr>
          </a:p>
          <a:p>
            <a:pPr marL="342900" indent="-342900">
              <a:buAutoNum type="arabicPeriod" startAt="9"/>
            </a:pPr>
            <a:endParaRPr lang="pt-BR" sz="1800" dirty="0">
              <a:solidFill>
                <a:schemeClr val="tx1"/>
              </a:solidFill>
            </a:endParaRPr>
          </a:p>
          <a:p>
            <a:pPr marL="285750" indent="-285750">
              <a:buClr>
                <a:srgbClr val="00338D"/>
              </a:buClr>
              <a:buSzPct val="100000"/>
              <a:buFont typeface="Symbol" panose="05050102010706020507" pitchFamily="18" charset="2"/>
              <a:buChar char="·"/>
            </a:pPr>
            <a:endParaRPr lang="pt-BR" sz="1800" dirty="0">
              <a:solidFill>
                <a:schemeClr val="tx1"/>
              </a:solidFill>
            </a:endParaRPr>
          </a:p>
          <a:p>
            <a:pPr marL="285750" indent="-285750">
              <a:buClr>
                <a:srgbClr val="00338D"/>
              </a:buClr>
              <a:buSzPct val="100000"/>
              <a:buFont typeface="Symbol" panose="05050102010706020507" pitchFamily="18" charset="2"/>
              <a:buChar char="·"/>
            </a:pPr>
            <a:endParaRPr lang="pt-BR" sz="1800" dirty="0">
              <a:solidFill>
                <a:schemeClr val="tx1"/>
              </a:solidFill>
            </a:endParaRPr>
          </a:p>
        </p:txBody>
      </p:sp>
    </p:spTree>
    <p:extLst>
      <p:ext uri="{BB962C8B-B14F-4D97-AF65-F5344CB8AC3E}">
        <p14:creationId xmlns:p14="http://schemas.microsoft.com/office/powerpoint/2010/main" val="1588989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z="4400" dirty="0"/>
              <a:t>Resultados dos procedimentos de revisão trimestral</a:t>
            </a:r>
            <a:endParaRPr lang="pt-BR" sz="4400" b="0" dirty="0" smtClean="0"/>
          </a:p>
        </p:txBody>
      </p:sp>
      <p:sp>
        <p:nvSpPr>
          <p:cNvPr id="7" name="Content Placeholder 6"/>
          <p:cNvSpPr>
            <a:spLocks noGrp="1"/>
          </p:cNvSpPr>
          <p:nvPr>
            <p:ph type="body" sz="quarter" idx="11"/>
          </p:nvPr>
        </p:nvSpPr>
        <p:spPr>
          <a:xfrm>
            <a:off x="805768" y="1093906"/>
            <a:ext cx="8032778" cy="4972042"/>
          </a:xfrm>
        </p:spPr>
        <p:txBody>
          <a:bodyPr/>
          <a:lstStyle/>
          <a:p>
            <a:pPr>
              <a:buClr>
                <a:srgbClr val="00338D"/>
              </a:buClr>
              <a:buSzPct val="100000"/>
            </a:pPr>
            <a:r>
              <a:rPr lang="pt-BR" sz="1800" b="1" dirty="0" smtClean="0"/>
              <a:t>   Assuntos </a:t>
            </a:r>
            <a:r>
              <a:rPr lang="pt-BR" sz="1800" b="1" dirty="0"/>
              <a:t>significativos discutidos </a:t>
            </a:r>
            <a:r>
              <a:rPr lang="pt-BR" sz="1800" b="1" dirty="0" smtClean="0"/>
              <a:t>com a Administração nesta revisão trimestral</a:t>
            </a:r>
            <a:endParaRPr lang="pt-BR" sz="1800" b="1" dirty="0"/>
          </a:p>
          <a:p>
            <a:pPr marL="285750" indent="-285750">
              <a:buClr>
                <a:srgbClr val="00338D"/>
              </a:buClr>
              <a:buSzPct val="100000"/>
              <a:buFont typeface="Symbol" panose="05050102010706020507" pitchFamily="18" charset="2"/>
              <a:buChar char="·"/>
            </a:pPr>
            <a:r>
              <a:rPr lang="pt-BR" sz="1600" dirty="0">
                <a:solidFill>
                  <a:schemeClr val="tx1"/>
                </a:solidFill>
              </a:rPr>
              <a:t>U</a:t>
            </a:r>
            <a:r>
              <a:rPr lang="pt-BR" sz="1600" dirty="0" smtClean="0">
                <a:solidFill>
                  <a:schemeClr val="tx1"/>
                </a:solidFill>
              </a:rPr>
              <a:t>HE </a:t>
            </a:r>
            <a:r>
              <a:rPr lang="pt-BR" sz="1600" dirty="0">
                <a:solidFill>
                  <a:schemeClr val="tx1"/>
                </a:solidFill>
              </a:rPr>
              <a:t>Edgard de Souza </a:t>
            </a:r>
            <a:endParaRPr lang="pt-BR" sz="1600" dirty="0" smtClean="0">
              <a:solidFill>
                <a:schemeClr val="tx1"/>
              </a:solidFill>
            </a:endParaRPr>
          </a:p>
          <a:p>
            <a:r>
              <a:rPr lang="pt-BR" sz="1400" dirty="0">
                <a:solidFill>
                  <a:schemeClr val="tx1"/>
                </a:solidFill>
              </a:rPr>
              <a:t>Em 01 de agosto de 2018, o Ministério de Minas e Energia – MME publicou a Portaria nº 313, de 30 de julho de 2018, dispensando a reversão dos bens vinculados à concessão do Aproveitamento de Potencial Hidráulico denominado UHE Edgard de Souza, extinta em 31 de outubro de 2012, com a livre disponibilização dos bens para a EMAE</a:t>
            </a:r>
            <a:r>
              <a:rPr lang="pt-BR" sz="1400" dirty="0" smtClean="0">
                <a:solidFill>
                  <a:schemeClr val="tx1"/>
                </a:solidFill>
              </a:rPr>
              <a:t>.</a:t>
            </a:r>
          </a:p>
          <a:p>
            <a:r>
              <a:rPr lang="pt-BR" sz="1400" dirty="0">
                <a:solidFill>
                  <a:schemeClr val="tx1"/>
                </a:solidFill>
              </a:rPr>
              <a:t>Considerando essa decisão, a Companhia iniciou as tratativas junto ao Poder Concedente, visando obter a autorização para remotorizar a referida estrutura, com o aproveitamento integral das instalações atualmente existentes.</a:t>
            </a:r>
          </a:p>
          <a:p>
            <a:r>
              <a:rPr lang="pt-BR" sz="1400" dirty="0" smtClean="0">
                <a:solidFill>
                  <a:schemeClr val="tx1"/>
                </a:solidFill>
              </a:rPr>
              <a:t>Impactos nas informações financeiras intermediárias desse período:</a:t>
            </a:r>
          </a:p>
          <a:p>
            <a:r>
              <a:rPr lang="pt-BR" sz="1400" dirty="0" smtClean="0">
                <a:solidFill>
                  <a:schemeClr val="tx1"/>
                </a:solidFill>
              </a:rPr>
              <a:t>Redução de R$ 77.844 mil da rubrica de Ativo reversível da concessão, correspondente ao saldo contábil da Usina Edgard Souza em 31/12/12, sendo:</a:t>
            </a:r>
          </a:p>
          <a:p>
            <a:pPr marL="285750" indent="-285750">
              <a:buFont typeface="Arial" panose="020B0604020202020204" pitchFamily="34" charset="0"/>
              <a:buChar char="•"/>
            </a:pPr>
            <a:r>
              <a:rPr lang="pt-BR" sz="1400" dirty="0" smtClean="0">
                <a:solidFill>
                  <a:schemeClr val="tx1"/>
                </a:solidFill>
              </a:rPr>
              <a:t>Reconhecimento de R$ 19.731 mil no resultado do período referente a depreciação incorrida de 01/01/12 até 31/07/18; e	</a:t>
            </a:r>
          </a:p>
          <a:p>
            <a:pPr marL="285750" indent="-285750">
              <a:buFont typeface="Arial" panose="020B0604020202020204" pitchFamily="34" charset="0"/>
              <a:buChar char="•"/>
            </a:pPr>
            <a:r>
              <a:rPr lang="pt-BR" sz="1400" dirty="0" smtClean="0">
                <a:solidFill>
                  <a:schemeClr val="tx1"/>
                </a:solidFill>
              </a:rPr>
              <a:t>Reconhecimento </a:t>
            </a:r>
            <a:r>
              <a:rPr lang="pt-BR" sz="1400" dirty="0">
                <a:solidFill>
                  <a:schemeClr val="tx1"/>
                </a:solidFill>
              </a:rPr>
              <a:t>de R$ 58.113 </a:t>
            </a:r>
            <a:r>
              <a:rPr lang="pt-BR" sz="1400" dirty="0" smtClean="0">
                <a:solidFill>
                  <a:schemeClr val="tx1"/>
                </a:solidFill>
              </a:rPr>
              <a:t>mil na </a:t>
            </a:r>
            <a:r>
              <a:rPr lang="pt-BR" sz="1400" dirty="0">
                <a:solidFill>
                  <a:schemeClr val="tx1"/>
                </a:solidFill>
              </a:rPr>
              <a:t>rubrica </a:t>
            </a:r>
            <a:r>
              <a:rPr lang="pt-BR" sz="1400" dirty="0" smtClean="0">
                <a:solidFill>
                  <a:schemeClr val="tx1"/>
                </a:solidFill>
              </a:rPr>
              <a:t>de imobilizado </a:t>
            </a:r>
            <a:r>
              <a:rPr lang="pt-BR" sz="1400" dirty="0">
                <a:solidFill>
                  <a:schemeClr val="tx1"/>
                </a:solidFill>
              </a:rPr>
              <a:t>composto pelo valor contábil </a:t>
            </a:r>
            <a:r>
              <a:rPr lang="pt-BR" sz="1400" dirty="0" smtClean="0">
                <a:solidFill>
                  <a:schemeClr val="tx1"/>
                </a:solidFill>
              </a:rPr>
              <a:t>líquido em </a:t>
            </a:r>
            <a:r>
              <a:rPr lang="pt-BR" sz="1400" dirty="0">
                <a:solidFill>
                  <a:schemeClr val="tx1"/>
                </a:solidFill>
              </a:rPr>
              <a:t>01/08/18.</a:t>
            </a:r>
          </a:p>
          <a:p>
            <a:endParaRPr lang="pt-BR" sz="1400" dirty="0">
              <a:solidFill>
                <a:schemeClr val="tx1"/>
              </a:solidFill>
            </a:endParaRPr>
          </a:p>
          <a:p>
            <a:pPr marL="342900" indent="-342900">
              <a:buFontTx/>
              <a:buAutoNum type="arabicPeriod" startAt="9"/>
            </a:pPr>
            <a:endParaRPr lang="pt-BR" sz="1800" dirty="0">
              <a:solidFill>
                <a:schemeClr val="tx1"/>
              </a:solidFill>
            </a:endParaRPr>
          </a:p>
          <a:p>
            <a:pPr marL="342900" indent="-342900">
              <a:buAutoNum type="arabicPeriod" startAt="9"/>
            </a:pPr>
            <a:endParaRPr lang="pt-BR" sz="1800" dirty="0">
              <a:solidFill>
                <a:schemeClr val="tx1"/>
              </a:solidFill>
            </a:endParaRPr>
          </a:p>
          <a:p>
            <a:pPr marL="285750" indent="-285750">
              <a:buClr>
                <a:srgbClr val="00338D"/>
              </a:buClr>
              <a:buSzPct val="100000"/>
              <a:buFont typeface="Symbol" panose="05050102010706020507" pitchFamily="18" charset="2"/>
              <a:buChar char="·"/>
            </a:pPr>
            <a:endParaRPr lang="pt-BR" sz="1800" dirty="0">
              <a:solidFill>
                <a:schemeClr val="tx1"/>
              </a:solidFill>
            </a:endParaRPr>
          </a:p>
          <a:p>
            <a:pPr marL="285750" indent="-285750">
              <a:buClr>
                <a:srgbClr val="00338D"/>
              </a:buClr>
              <a:buSzPct val="100000"/>
              <a:buFont typeface="Symbol" panose="05050102010706020507" pitchFamily="18" charset="2"/>
              <a:buChar char="·"/>
            </a:pPr>
            <a:endParaRPr lang="pt-BR" sz="1800" dirty="0">
              <a:solidFill>
                <a:schemeClr val="tx1"/>
              </a:solidFill>
            </a:endParaRPr>
          </a:p>
        </p:txBody>
      </p:sp>
    </p:spTree>
    <p:extLst>
      <p:ext uri="{BB962C8B-B14F-4D97-AF65-F5344CB8AC3E}">
        <p14:creationId xmlns:p14="http://schemas.microsoft.com/office/powerpoint/2010/main" val="40638573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z="4400" dirty="0"/>
              <a:t>Resultados dos procedimentos de revisão </a:t>
            </a:r>
            <a:r>
              <a:rPr lang="pt-BR" sz="4400" dirty="0" smtClean="0"/>
              <a:t>trimestral - Continuação</a:t>
            </a:r>
            <a:endParaRPr lang="pt-BR" sz="4400" b="0" dirty="0" smtClean="0"/>
          </a:p>
        </p:txBody>
      </p:sp>
      <p:sp>
        <p:nvSpPr>
          <p:cNvPr id="7" name="Content Placeholder 6"/>
          <p:cNvSpPr>
            <a:spLocks noGrp="1"/>
          </p:cNvSpPr>
          <p:nvPr>
            <p:ph type="body" sz="quarter" idx="11"/>
          </p:nvPr>
        </p:nvSpPr>
        <p:spPr>
          <a:xfrm>
            <a:off x="815008" y="1866642"/>
            <a:ext cx="8032778" cy="4482644"/>
          </a:xfrm>
        </p:spPr>
        <p:txBody>
          <a:bodyPr/>
          <a:lstStyle/>
          <a:p>
            <a:pPr lvl="1" indent="0">
              <a:buClr>
                <a:srgbClr val="00338D"/>
              </a:buClr>
              <a:buSzPct val="100000"/>
              <a:buNone/>
            </a:pPr>
            <a:r>
              <a:rPr lang="pt-BR" sz="1800" b="1" dirty="0" smtClean="0"/>
              <a:t>Outros assuntos </a:t>
            </a:r>
            <a:r>
              <a:rPr lang="pt-BR" sz="1800" b="1" dirty="0"/>
              <a:t>significativos </a:t>
            </a:r>
            <a:endParaRPr lang="pt-BR" sz="1800" b="1" dirty="0" smtClean="0"/>
          </a:p>
          <a:p>
            <a:pPr marL="285750" indent="-285750">
              <a:buClr>
                <a:srgbClr val="00338D"/>
              </a:buClr>
              <a:buSzPct val="100000"/>
              <a:buFont typeface="Symbol" panose="05050102010706020507" pitchFamily="18" charset="2"/>
              <a:buChar char="·"/>
            </a:pPr>
            <a:r>
              <a:rPr lang="pt-BR" sz="1800" dirty="0" smtClean="0">
                <a:solidFill>
                  <a:schemeClr val="tx1"/>
                </a:solidFill>
              </a:rPr>
              <a:t>Arrendamento UTE Piratininga (atualização IGPM de 8,3% (-2,12% em 2017) – Impacto de R$49.055 mil até 30/09/2018.</a:t>
            </a:r>
            <a:endParaRPr lang="pt-BR" sz="1800" dirty="0">
              <a:solidFill>
                <a:schemeClr val="tx1"/>
              </a:solidFill>
            </a:endParaRPr>
          </a:p>
          <a:p>
            <a:pPr marL="285750" indent="-285750">
              <a:buClr>
                <a:srgbClr val="00338D"/>
              </a:buClr>
              <a:buSzPct val="100000"/>
              <a:buFont typeface="Symbol" panose="05050102010706020507" pitchFamily="18" charset="2"/>
              <a:buChar char="·"/>
            </a:pPr>
            <a:r>
              <a:rPr lang="pt-BR" sz="1800" dirty="0" smtClean="0">
                <a:solidFill>
                  <a:schemeClr val="tx1"/>
                </a:solidFill>
              </a:rPr>
              <a:t>Contrato SABESP – atualização de R$3.732 mil e juros de R$5.486 mil</a:t>
            </a:r>
          </a:p>
          <a:p>
            <a:pPr marL="285750" indent="-285750">
              <a:buClr>
                <a:srgbClr val="00338D"/>
              </a:buClr>
              <a:buSzPct val="100000"/>
              <a:buFont typeface="Symbol" panose="05050102010706020507" pitchFamily="18" charset="2"/>
              <a:buChar char="·"/>
            </a:pPr>
            <a:r>
              <a:rPr lang="pt-BR" sz="1800" dirty="0" smtClean="0">
                <a:solidFill>
                  <a:schemeClr val="tx1"/>
                </a:solidFill>
              </a:rPr>
              <a:t>Ativo financeiro indenizável – potencial impacto do tratamento contábil da GAG Melhorias</a:t>
            </a:r>
          </a:p>
          <a:p>
            <a:pPr marL="285750" indent="-285750">
              <a:buClr>
                <a:srgbClr val="00338D"/>
              </a:buClr>
              <a:buSzPct val="100000"/>
              <a:buFont typeface="Symbol" panose="05050102010706020507" pitchFamily="18" charset="2"/>
              <a:buChar char="·"/>
            </a:pPr>
            <a:endParaRPr lang="pt-BR" sz="1800" dirty="0" smtClean="0">
              <a:solidFill>
                <a:schemeClr val="tx1"/>
              </a:solidFill>
            </a:endParaRPr>
          </a:p>
          <a:p>
            <a:pPr marL="285750" indent="-285750">
              <a:buClr>
                <a:srgbClr val="00338D"/>
              </a:buClr>
              <a:buSzPct val="100000"/>
              <a:buFont typeface="Symbol" panose="05050102010706020507" pitchFamily="18" charset="2"/>
              <a:buChar char="·"/>
            </a:pPr>
            <a:r>
              <a:rPr lang="pt-BR" sz="1800" b="1" dirty="0" smtClean="0"/>
              <a:t>Assuntos para o próximo trimestre (anual) </a:t>
            </a:r>
            <a:endParaRPr lang="pt-BR" sz="1800" b="1" dirty="0"/>
          </a:p>
          <a:p>
            <a:pPr marL="285750" indent="-285750">
              <a:buClr>
                <a:srgbClr val="00338D"/>
              </a:buClr>
              <a:buSzPct val="100000"/>
              <a:buFont typeface="Symbol" panose="05050102010706020507" pitchFamily="18" charset="2"/>
              <a:buChar char="·"/>
            </a:pPr>
            <a:r>
              <a:rPr lang="pt-BR" sz="1800" dirty="0" smtClean="0">
                <a:solidFill>
                  <a:schemeClr val="tx1"/>
                </a:solidFill>
              </a:rPr>
              <a:t>Teste de </a:t>
            </a:r>
            <a:r>
              <a:rPr lang="pt-BR" sz="1800" dirty="0" err="1" smtClean="0">
                <a:solidFill>
                  <a:schemeClr val="tx1"/>
                </a:solidFill>
              </a:rPr>
              <a:t>impairment</a:t>
            </a:r>
            <a:r>
              <a:rPr lang="pt-BR" sz="1800" dirty="0" smtClean="0">
                <a:solidFill>
                  <a:schemeClr val="tx1"/>
                </a:solidFill>
              </a:rPr>
              <a:t> </a:t>
            </a:r>
            <a:r>
              <a:rPr lang="pt-BR" sz="1800" dirty="0" smtClean="0">
                <a:solidFill>
                  <a:schemeClr val="tx1"/>
                </a:solidFill>
              </a:rPr>
              <a:t>–Edgard </a:t>
            </a:r>
            <a:r>
              <a:rPr lang="pt-BR" sz="1800" dirty="0" smtClean="0">
                <a:solidFill>
                  <a:schemeClr val="tx1"/>
                </a:solidFill>
              </a:rPr>
              <a:t>de Souza</a:t>
            </a:r>
            <a:endParaRPr lang="pt-BR" sz="1800" dirty="0">
              <a:solidFill>
                <a:schemeClr val="tx1"/>
              </a:solidFill>
            </a:endParaRPr>
          </a:p>
          <a:p>
            <a:pPr marL="285750" indent="-285750">
              <a:buClr>
                <a:srgbClr val="00338D"/>
              </a:buClr>
              <a:buSzPct val="100000"/>
              <a:buFont typeface="Symbol" panose="05050102010706020507" pitchFamily="18" charset="2"/>
              <a:buChar char="·"/>
            </a:pPr>
            <a:r>
              <a:rPr lang="pt-BR" sz="1800" dirty="0" smtClean="0">
                <a:solidFill>
                  <a:schemeClr val="tx1"/>
                </a:solidFill>
              </a:rPr>
              <a:t>Avaliação atuarial – impactos CPC 33 (IAS 19)</a:t>
            </a:r>
          </a:p>
          <a:p>
            <a:pPr marL="285750" indent="-285750">
              <a:buClr>
                <a:srgbClr val="00338D"/>
              </a:buClr>
              <a:buSzPct val="100000"/>
              <a:buFont typeface="Symbol" panose="05050102010706020507" pitchFamily="18" charset="2"/>
              <a:buChar char="·"/>
            </a:pPr>
            <a:r>
              <a:rPr lang="pt-BR" sz="1800" dirty="0" smtClean="0">
                <a:solidFill>
                  <a:schemeClr val="tx1"/>
                </a:solidFill>
              </a:rPr>
              <a:t>Conclusão sobre o tratamento técnico da GAG melhorias</a:t>
            </a:r>
            <a:endParaRPr lang="pt-BR" sz="1800" dirty="0">
              <a:solidFill>
                <a:schemeClr val="tx1"/>
              </a:solidFill>
            </a:endParaRPr>
          </a:p>
          <a:p>
            <a:pPr marL="285750" indent="-285750">
              <a:buClr>
                <a:srgbClr val="00338D"/>
              </a:buClr>
              <a:buSzPct val="100000"/>
              <a:buFont typeface="Symbol" panose="05050102010706020507" pitchFamily="18" charset="2"/>
              <a:buChar char="·"/>
            </a:pPr>
            <a:endParaRPr lang="pt-BR" sz="1800" dirty="0" smtClean="0">
              <a:solidFill>
                <a:schemeClr val="tx1"/>
              </a:solidFill>
            </a:endParaRPr>
          </a:p>
          <a:p>
            <a:pPr marL="342900" indent="-342900">
              <a:buFontTx/>
              <a:buAutoNum type="arabicPeriod" startAt="9"/>
            </a:pPr>
            <a:endParaRPr lang="pt-BR" sz="1800" dirty="0">
              <a:solidFill>
                <a:schemeClr val="tx1"/>
              </a:solidFill>
            </a:endParaRPr>
          </a:p>
          <a:p>
            <a:pPr marL="342900" indent="-342900">
              <a:buAutoNum type="arabicPeriod" startAt="9"/>
            </a:pPr>
            <a:endParaRPr lang="pt-BR" sz="1800" dirty="0">
              <a:solidFill>
                <a:schemeClr val="tx1"/>
              </a:solidFill>
            </a:endParaRPr>
          </a:p>
          <a:p>
            <a:pPr marL="285750" indent="-285750">
              <a:buClr>
                <a:srgbClr val="00338D"/>
              </a:buClr>
              <a:buSzPct val="100000"/>
              <a:buFont typeface="Symbol" panose="05050102010706020507" pitchFamily="18" charset="2"/>
              <a:buChar char="·"/>
            </a:pPr>
            <a:endParaRPr lang="pt-BR" sz="1800" dirty="0">
              <a:solidFill>
                <a:schemeClr val="tx1"/>
              </a:solidFill>
            </a:endParaRPr>
          </a:p>
          <a:p>
            <a:pPr marL="285750" indent="-285750">
              <a:buClr>
                <a:srgbClr val="00338D"/>
              </a:buClr>
              <a:buSzPct val="100000"/>
              <a:buFont typeface="Symbol" panose="05050102010706020507" pitchFamily="18" charset="2"/>
              <a:buChar char="·"/>
            </a:pPr>
            <a:endParaRPr lang="pt-BR" sz="1800" dirty="0">
              <a:solidFill>
                <a:schemeClr val="tx1"/>
              </a:solidFill>
            </a:endParaRPr>
          </a:p>
        </p:txBody>
      </p:sp>
    </p:spTree>
    <p:extLst>
      <p:ext uri="{BB962C8B-B14F-4D97-AF65-F5344CB8AC3E}">
        <p14:creationId xmlns:p14="http://schemas.microsoft.com/office/powerpoint/2010/main" val="256841899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REATEDBY" val="Global PowerPoint Toolbar"/>
  <p:tag name="TOOLBARVERSION" val="5.1"/>
  <p:tag name="TYPE" val="Screen"/>
  <p:tag name="KEYWORD" val="SCREEN"/>
  <p:tag name="TEMPLATEVERSION" val="03/03/2016 06:42:00"/>
</p:tagLst>
</file>

<file path=ppt/tags/tag2.xml><?xml version="1.0" encoding="utf-8"?>
<p:tagLst xmlns:a="http://schemas.openxmlformats.org/drawingml/2006/main" xmlns:r="http://schemas.openxmlformats.org/officeDocument/2006/relationships" xmlns:p="http://schemas.openxmlformats.org/presentationml/2006/main">
  <p:tag name="ADV_TOP" val="505,9948"/>
  <p:tag name="ADV_LEFT" val="140,5376"/>
  <p:tag name="ADV_HEIGHT" val="31,76472"/>
  <p:tag name="ADV_WIDTH" val="458,1819"/>
  <p:tag name="ADV_COPYRIGHT" val="TRUE"/>
</p:tagLst>
</file>

<file path=ppt/tags/tag3.xml><?xml version="1.0" encoding="utf-8"?>
<p:tagLst xmlns:a="http://schemas.openxmlformats.org/drawingml/2006/main" xmlns:r="http://schemas.openxmlformats.org/officeDocument/2006/relationships" xmlns:p="http://schemas.openxmlformats.org/presentationml/2006/main">
  <p:tag name="ADV_TOP" val="460,5216"/>
  <p:tag name="ADV_LEFT" val="67,02276"/>
  <p:tag name="ADV_HEIGHT" val="31,76472"/>
  <p:tag name="ADV_WIDTH" val="602,8734"/>
  <p:tag name="ADV_COPYRIGHT" val="TRUE"/>
</p:tagLst>
</file>

<file path=ppt/theme/theme1.xml><?xml version="1.0" encoding="utf-8"?>
<a:theme xmlns:a="http://schemas.openxmlformats.org/drawingml/2006/main" name="KPMG_Standard_0922_2015">
  <a:themeElements>
    <a:clrScheme name="KPMG">
      <a:dk1>
        <a:sysClr val="windowText" lastClr="000000"/>
      </a:dk1>
      <a:lt1>
        <a:sysClr val="window" lastClr="FFFFFF"/>
      </a:lt1>
      <a:dk2>
        <a:srgbClr val="1F497D"/>
      </a:dk2>
      <a:lt2>
        <a:srgbClr val="EEECE1"/>
      </a:lt2>
      <a:accent1>
        <a:srgbClr val="0091DA"/>
      </a:accent1>
      <a:accent2>
        <a:srgbClr val="BC204B"/>
      </a:accent2>
      <a:accent3>
        <a:srgbClr val="43B02A"/>
      </a:accent3>
      <a:accent4>
        <a:srgbClr val="EAAA00"/>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600" dirty="0" smtClean="0">
            <a:solidFill>
              <a:srgbClr val="003087"/>
            </a:solidFill>
            <a:latin typeface="Univers LT Std 45 Light"/>
            <a:cs typeface="Univers LT Std 45 Light"/>
          </a:defRPr>
        </a:defPPr>
      </a:lstStyle>
    </a:txDef>
  </a:objectDefaults>
  <a:extraClrSchemeLst/>
  <a:extLst>
    <a:ext uri="{05A4C25C-085E-4340-85A3-A5531E510DB2}">
      <thm15:themeFamily xmlns:thm15="http://schemas.microsoft.com/office/thememl/2012/main" name="Presentation4" id="{1915514D-9CA7-4280-A741-25E2A24374DA}" vid="{FC9589C6-747A-4B22-9C59-D7FA283570D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1915514D-9CA7-4280-A741-25E2A24374DA}" vid="{5AC8B2BE-9FBA-4BB4-B414-94847498CE37}"/>
    </a:ext>
  </a:extLst>
</a:theme>
</file>

<file path=ppt/theme/theme3.xml><?xml version="1.0" encoding="utf-8"?>
<a:theme xmlns:a="http://schemas.openxmlformats.org/drawingml/2006/main" name="1_END SLIDE BLU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4" id="{1915514D-9CA7-4280-A741-25E2A24374DA}" vid="{8A8C5239-187B-42AA-B49B-0FB6A1B65038}"/>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_dlc_DocId xmlns="1eae1537-6ad1-4f03-b87b-10ab85e4900d">PKDKA3D5WP2D-9-241898</_dlc_DocId>
    <_dlc_DocIdUrl xmlns="1eae1537-6ad1-4f03-b87b-10ab85e4900d">
      <Url>http://kpds.br.kworld.kpmg.com/sites/kpmg/_layouts/DocIdRedir.aspx?ID=PKDKA3D5WP2D-9-241898</Url>
      <Description>PKDKA3D5WP2D-9-241898</Description>
    </_dlc_DocIdUrl>
    <IdSolicitacoes xmlns="055e5bc7-d233-4f54-a471-5b04d3df23f2">165386</IdSolicitacoes>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989302997BAB19458E88D34953B2CB73" ma:contentTypeVersion="3" ma:contentTypeDescription="Create a new document." ma:contentTypeScope="" ma:versionID="9e6ca43188942f22e9dae0e06cbfa5d2">
  <xsd:schema xmlns:xsd="http://www.w3.org/2001/XMLSchema" xmlns:xs="http://www.w3.org/2001/XMLSchema" xmlns:p="http://schemas.microsoft.com/office/2006/metadata/properties" xmlns:ns2="055e5bc7-d233-4f54-a471-5b04d3df23f2" xmlns:ns3="1eae1537-6ad1-4f03-b87b-10ab85e4900d" targetNamespace="http://schemas.microsoft.com/office/2006/metadata/properties" ma:root="true" ma:fieldsID="8e500ec8b660d08bf635e20c1f43c64a" ns2:_="" ns3:_="">
    <xsd:import namespace="055e5bc7-d233-4f54-a471-5b04d3df23f2"/>
    <xsd:import namespace="1eae1537-6ad1-4f03-b87b-10ab85e4900d"/>
    <xsd:element name="properties">
      <xsd:complexType>
        <xsd:sequence>
          <xsd:element name="documentManagement">
            <xsd:complexType>
              <xsd:all>
                <xsd:element ref="ns2:IdSolicitacoes"/>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5e5bc7-d233-4f54-a471-5b04d3df23f2" elementFormDefault="qualified">
    <xsd:import namespace="http://schemas.microsoft.com/office/2006/documentManagement/types"/>
    <xsd:import namespace="http://schemas.microsoft.com/office/infopath/2007/PartnerControls"/>
    <xsd:element name="IdSolicitacoes" ma:index="4" ma:displayName="IdSolicitacoes" ma:indexed="true" ma:internalName="IdSolicitacoes" ma:readOnly="false">
      <xsd:simpleType>
        <xsd:restriction base="dms:Text">
          <xsd:maxLength value="7"/>
        </xsd:restriction>
      </xsd:simpleType>
    </xsd:element>
  </xsd:schema>
  <xsd:schema xmlns:xsd="http://www.w3.org/2001/XMLSchema" xmlns:xs="http://www.w3.org/2001/XMLSchema" xmlns:dms="http://schemas.microsoft.com/office/2006/documentManagement/types" xmlns:pc="http://schemas.microsoft.com/office/infopath/2007/PartnerControls" targetNamespace="1eae1537-6ad1-4f03-b87b-10ab85e4900d" elementFormDefault="qualified">
    <xsd:import namespace="http://schemas.microsoft.com/office/2006/documentManagement/types"/>
    <xsd:import namespace="http://schemas.microsoft.com/office/infopath/2007/PartnerControls"/>
    <xsd:element name="_dlc_DocId" ma:index="5" nillable="true" ma:displayName="Valor da ID do Documento" ma:description="O valor da ID do documento atribuída a este item." ma:internalName="_dlc_DocId" ma:readOnly="true">
      <xsd:simpleType>
        <xsd:restriction base="dms:Text"/>
      </xsd:simpleType>
    </xsd:element>
    <xsd:element name="_dlc_DocIdUrl" ma:index="6" nillable="true" ma:displayName="ID do Documento" ma:description="Link permanente par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7" nillable="true" ma:displayName="ID de Persistência" ma:description="Manter a ID ao adicionar."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Tipo de Conteúdo"/>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649FB0-C331-4451-BE84-885D8EB33BFC}">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1eae1537-6ad1-4f03-b87b-10ab85e4900d"/>
    <ds:schemaRef ds:uri="055e5bc7-d233-4f54-a471-5b04d3df23f2"/>
    <ds:schemaRef ds:uri="http://www.w3.org/XML/1998/namespace"/>
    <ds:schemaRef ds:uri="http://purl.org/dc/dcmitype/"/>
  </ds:schemaRefs>
</ds:datastoreItem>
</file>

<file path=customXml/itemProps2.xml><?xml version="1.0" encoding="utf-8"?>
<ds:datastoreItem xmlns:ds="http://schemas.openxmlformats.org/officeDocument/2006/customXml" ds:itemID="{2BCD2ACA-772A-4479-A913-F18F90B87F90}">
  <ds:schemaRefs>
    <ds:schemaRef ds:uri="http://schemas.microsoft.com/sharepoint/events"/>
  </ds:schemaRefs>
</ds:datastoreItem>
</file>

<file path=customXml/itemProps3.xml><?xml version="1.0" encoding="utf-8"?>
<ds:datastoreItem xmlns:ds="http://schemas.openxmlformats.org/officeDocument/2006/customXml" ds:itemID="{54FE52DF-8BF7-4D0A-AC58-B2EEE3B75655}">
  <ds:schemaRefs>
    <ds:schemaRef ds:uri="http://schemas.microsoft.com/sharepoint/v3/contenttype/forms"/>
  </ds:schemaRefs>
</ds:datastoreItem>
</file>

<file path=customXml/itemProps4.xml><?xml version="1.0" encoding="utf-8"?>
<ds:datastoreItem xmlns:ds="http://schemas.openxmlformats.org/officeDocument/2006/customXml" ds:itemID="{EBEE7AD6-445E-41D1-8AA4-50A6F8806A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5e5bc7-d233-4f54-a471-5b04d3df23f2"/>
    <ds:schemaRef ds:uri="1eae1537-6ad1-4f03-b87b-10ab85e490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PORT - Template Apresentação - AC2013</Template>
  <TotalTime>13296</TotalTime>
  <Words>1322</Words>
  <Application>Microsoft Office PowerPoint</Application>
  <PresentationFormat>On-screen Show (4:3)</PresentationFormat>
  <Paragraphs>173</Paragraphs>
  <Slides>17</Slides>
  <Notes>8</Notes>
  <HiddenSlides>0</HiddenSlides>
  <MMClips>0</MMClips>
  <ScaleCrop>false</ScaleCrop>
  <HeadingPairs>
    <vt:vector size="6" baseType="variant">
      <vt:variant>
        <vt:lpstr>Fonts Used</vt:lpstr>
      </vt:variant>
      <vt:variant>
        <vt:i4>14</vt:i4>
      </vt:variant>
      <vt:variant>
        <vt:lpstr>Theme</vt:lpstr>
      </vt:variant>
      <vt:variant>
        <vt:i4>3</vt:i4>
      </vt:variant>
      <vt:variant>
        <vt:lpstr>Slide Titles</vt:lpstr>
      </vt:variant>
      <vt:variant>
        <vt:i4>17</vt:i4>
      </vt:variant>
    </vt:vector>
  </HeadingPairs>
  <TitlesOfParts>
    <vt:vector size="34" baseType="lpstr">
      <vt:lpstr>Arial</vt:lpstr>
      <vt:lpstr>Calibri</vt:lpstr>
      <vt:lpstr>Calibri Light</vt:lpstr>
      <vt:lpstr>Giorgio Sans Extralight</vt:lpstr>
      <vt:lpstr>KPMG Extralight</vt:lpstr>
      <vt:lpstr>Lucida Grande</vt:lpstr>
      <vt:lpstr>Simplified Arabic Fixed</vt:lpstr>
      <vt:lpstr>Symbol</vt:lpstr>
      <vt:lpstr>Univers 45 Light</vt:lpstr>
      <vt:lpstr>Univers 55</vt:lpstr>
      <vt:lpstr>Univers for KPMG</vt:lpstr>
      <vt:lpstr>Univers for KPMG Light</vt:lpstr>
      <vt:lpstr>Univers LT Std 45 Light</vt:lpstr>
      <vt:lpstr>Univers LT Std 55 Roman</vt:lpstr>
      <vt:lpstr>KPMG_Standard_0922_2015</vt:lpstr>
      <vt:lpstr>Custom Design</vt:lpstr>
      <vt:lpstr>1_END SLIDE BLUE</vt:lpstr>
      <vt:lpstr>PowerPoint Presentation</vt:lpstr>
      <vt:lpstr>Introdução</vt:lpstr>
      <vt:lpstr>Conteúdo</vt:lpstr>
      <vt:lpstr>Escopo de revisão</vt:lpstr>
      <vt:lpstr>Escopo de revisão - continuação</vt:lpstr>
      <vt:lpstr>Resultados dos procedimentos de revisão trimestral</vt:lpstr>
      <vt:lpstr>Resultados dos procedimentos de revisão trimestral</vt:lpstr>
      <vt:lpstr>Resultados dos procedimentos de revisão trimestral</vt:lpstr>
      <vt:lpstr>Resultados dos procedimentos de revisão trimestral - Continuação</vt:lpstr>
      <vt:lpstr>Resumo dos ajustes efetuados e não efetuados   </vt:lpstr>
      <vt:lpstr>Conclusão da revisão trimestral</vt:lpstr>
      <vt:lpstr>Outras considerações</vt:lpstr>
      <vt:lpstr>Independência</vt:lpstr>
      <vt:lpstr>Anexos</vt:lpstr>
      <vt:lpstr>Responsabilidade</vt:lpstr>
      <vt:lpstr>Responsabilidade - continuação</vt:lpstr>
      <vt:lpstr>PowerPoint Presentation</vt:lpstr>
    </vt:vector>
  </TitlesOfParts>
  <Company>KPMG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Nome da empresa  (Arial negrito, 30pt, line spacing multiple 1.08)</dc:title>
  <dc:creator>rsapienza</dc:creator>
  <cp:lastModifiedBy>Ricken, Samuel V</cp:lastModifiedBy>
  <cp:revision>1319</cp:revision>
  <cp:lastPrinted>2017-05-08T22:53:23Z</cp:lastPrinted>
  <dcterms:created xsi:type="dcterms:W3CDTF">2014-04-28T18:07:44Z</dcterms:created>
  <dcterms:modified xsi:type="dcterms:W3CDTF">2018-11-21T12:25:29Z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0x010100989302997BAB19458E88D34953B2CB73</vt:lpwstr>
  </property>
  <property fmtid="{D5CDD505-2E9C-101B-9397-08002B2CF9AE}" pid="3" name="_dlc_DocIdItemGuid">
    <vt:lpwstr>2915287b-cca4-4391-acd9-2be0ee0cf205</vt:lpwstr>
  </property>
  <property fmtid="{D5CDD505-2E9C-101B-9397-08002B2CF9AE}" pid="4" name="ComponentName">
    <vt:lpwstr>BRF SA 2017 - Brasil Foods</vt:lpwstr>
  </property>
  <property fmtid="{D5CDD505-2E9C-101B-9397-08002B2CF9AE}" pid="5" name="Version">
    <vt:lpwstr>V1</vt:lpwstr>
  </property>
  <property fmtid="{D5CDD505-2E9C-101B-9397-08002B2CF9AE}" pid="6" name="EngagementID">
    <vt:lpwstr>46721bda-4c6f-4f37-93fa-3e451019268c</vt:lpwstr>
  </property>
  <property fmtid="{D5CDD505-2E9C-101B-9397-08002B2CF9AE}" pid="7" name="LibraryID">
    <vt:lpwstr>Audit Files</vt:lpwstr>
  </property>
  <property fmtid="{D5CDD505-2E9C-101B-9397-08002B2CF9AE}" pid="8" name="DocumentID">
    <vt:lpwstr>372A2574-0720-4B73-A8A5-9183DFDBFE87</vt:lpwstr>
  </property>
  <property fmtid="{D5CDD505-2E9C-101B-9397-08002B2CF9AE}" pid="9" name="ComponentID">
    <vt:lpwstr>ADD4B2CF-DFE1-46BE-BDE1-ED145F6F5AA7</vt:lpwstr>
  </property>
  <property fmtid="{D5CDD505-2E9C-101B-9397-08002B2CF9AE}" pid="10" name="Locale">
    <vt:lpwstr>br</vt:lpwstr>
  </property>
  <property fmtid="{D5CDD505-2E9C-101B-9397-08002B2CF9AE}" pid="11" name="FilePath">
    <vt:lpwstr>C:\ProgramData\eAudIT\DM\46721bda-4c6f-4f37-93fa-3e451019268c\ReadOnlyDocs\\1.7.1.2.7.0010BRF - Apresentação Q1.pptx</vt:lpwstr>
  </property>
  <property fmtid="{D5CDD505-2E9C-101B-9397-08002B2CF9AE}" pid="12" name="SiteType">
    <vt:lpwstr>Engagement2017</vt:lpwstr>
  </property>
  <property fmtid="{D5CDD505-2E9C-101B-9397-08002B2CF9AE}" pid="13" name="ResourceDBName">
    <vt:lpwstr>eAudITAppDB2017_FSAV1</vt:lpwstr>
  </property>
  <property fmtid="{D5CDD505-2E9C-101B-9397-08002B2CF9AE}" pid="14" name="Product">
    <vt:lpwstr>eAudIT2017</vt:lpwstr>
  </property>
  <property fmtid="{D5CDD505-2E9C-101B-9397-08002B2CF9AE}" pid="15" name="IsMembershipServiceImplemented">
    <vt:lpwstr>False</vt:lpwstr>
  </property>
  <property fmtid="{D5CDD505-2E9C-101B-9397-08002B2CF9AE}" pid="16" name="OnLine">
    <vt:lpwstr>False</vt:lpwstr>
  </property>
  <property fmtid="{D5CDD505-2E9C-101B-9397-08002B2CF9AE}" pid="17" name="SiteSource">
    <vt:lpwstr>Workgroup</vt:lpwstr>
  </property>
  <property fmtid="{D5CDD505-2E9C-101B-9397-08002B2CF9AE}" pid="18" name="RestrictedRibbons">
    <vt:lpwstr>AI-T|CT-T</vt:lpwstr>
  </property>
</Properties>
</file>