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0" r:id="rId1"/>
  </p:sldMasterIdLst>
  <p:notesMasterIdLst>
    <p:notesMasterId r:id="rId24"/>
  </p:notesMasterIdLst>
  <p:handoutMasterIdLst>
    <p:handoutMasterId r:id="rId25"/>
  </p:handoutMasterIdLst>
  <p:sldIdLst>
    <p:sldId id="711" r:id="rId2"/>
    <p:sldId id="709" r:id="rId3"/>
    <p:sldId id="755" r:id="rId4"/>
    <p:sldId id="761" r:id="rId5"/>
    <p:sldId id="784" r:id="rId6"/>
    <p:sldId id="763" r:id="rId7"/>
    <p:sldId id="783" r:id="rId8"/>
    <p:sldId id="764" r:id="rId9"/>
    <p:sldId id="781" r:id="rId10"/>
    <p:sldId id="765" r:id="rId11"/>
    <p:sldId id="785" r:id="rId12"/>
    <p:sldId id="768" r:id="rId13"/>
    <p:sldId id="769" r:id="rId14"/>
    <p:sldId id="771" r:id="rId15"/>
    <p:sldId id="774" r:id="rId16"/>
    <p:sldId id="773" r:id="rId17"/>
    <p:sldId id="786" r:id="rId18"/>
    <p:sldId id="779" r:id="rId19"/>
    <p:sldId id="777" r:id="rId20"/>
    <p:sldId id="776" r:id="rId21"/>
    <p:sldId id="766" r:id="rId22"/>
    <p:sldId id="767" r:id="rId23"/>
  </p:sldIdLst>
  <p:sldSz cx="9144000" cy="6858000" type="screen4x3"/>
  <p:notesSz cx="6854825" cy="975042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99"/>
    <a:srgbClr val="B2B2B2"/>
    <a:srgbClr val="969696"/>
    <a:srgbClr val="F8F8F8"/>
    <a:srgbClr val="800000"/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1" autoAdjust="0"/>
    <p:restoredTop sz="95567" autoAdjust="0"/>
  </p:normalViewPr>
  <p:slideViewPr>
    <p:cSldViewPr>
      <p:cViewPr varScale="1">
        <p:scale>
          <a:sx n="70" d="100"/>
          <a:sy n="70" d="100"/>
        </p:scale>
        <p:origin x="-9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64" y="-90"/>
      </p:cViewPr>
      <p:guideLst>
        <p:guide orient="horz" pos="307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686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88" tIns="47194" rIns="94388" bIns="47194" numCol="1" anchor="b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59888"/>
            <a:ext cx="2968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88" tIns="47194" rIns="94388" bIns="47194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anose="02020603050405020304" pitchFamily="18" charset="0"/>
              </a:defRPr>
            </a:lvl1pPr>
          </a:lstStyle>
          <a:p>
            <a:fld id="{C1D6B629-CFD9-4EB6-9CCC-0FF3800DE2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356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686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1838"/>
            <a:ext cx="4870450" cy="3652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602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88" tIns="47194" rIns="94388" bIns="47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88" tIns="47194" rIns="94388" bIns="47194" numCol="1" anchor="b" anchorCtr="0" compatLnSpc="1">
            <a:prstTxWarp prst="textNoShape">
              <a:avLst/>
            </a:prstTxWarp>
          </a:bodyPr>
          <a:lstStyle>
            <a:lvl1pPr algn="l" defTabSz="9445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59888"/>
            <a:ext cx="29686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88" tIns="47194" rIns="94388" bIns="47194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anose="02020603050405020304" pitchFamily="18" charset="0"/>
              </a:defRPr>
            </a:lvl1pPr>
          </a:lstStyle>
          <a:p>
            <a:fld id="{57B6B28F-6665-4C06-9E98-16090D0D7D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2777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6B28F-6665-4C06-9E98-16090D0D7D20}" type="slidenum">
              <a:rPr lang="pt-BR" altLang="pt-BR" smtClean="0"/>
              <a:pPr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238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180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580 h 1000"/>
                <a:gd name="T2" fmla="*/ 0 w 1000"/>
                <a:gd name="T3" fmla="*/ 580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416 h 1000"/>
                <a:gd name="T6" fmla="*/ 0 w 1000"/>
                <a:gd name="T7" fmla="*/ 41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881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68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238A3E-8B05-48AE-B2C8-A6C5FCAFD8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56087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59A68-1A4D-4CEB-A7CF-13CD667BDE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009456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3768-E1E6-4B03-8FBC-22FB2EEFFC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997072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50913" y="1981200"/>
            <a:ext cx="3752850" cy="198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950913" y="4114800"/>
            <a:ext cx="3752850" cy="198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F3471-18A8-4F95-A803-1E364955D6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1066988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6ABB5-C3D1-49A5-898B-79184D4BA5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17061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4E280-B5BF-4593-8FA8-68358A8B87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99110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94DC3-6632-47D9-A91F-8B154DBE7BC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6149585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50913" y="1981200"/>
            <a:ext cx="3752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10BCC-4D0C-4ACF-8F58-16421B1F23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275745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D6D5C-8074-4032-9D5B-BC2B1562C7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1992902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A8E70-FD58-4293-B2ED-EE03CA740C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292376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CC3A0-CFFB-4F0B-84AC-6524D96F39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764690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FCF89-1249-4A50-9348-83140A7706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150461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4C8FB-BCF9-4AA1-99B4-4C105C16C0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995319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fund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52413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1700213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3" y="1981200"/>
            <a:ext cx="76596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871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871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871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0414BFB-EBED-4317-8ED9-C3AB35945CB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34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7 w 1000"/>
              <a:gd name="T1" fmla="*/ 2147483647 h 1000"/>
              <a:gd name="T2" fmla="*/ 0 w 1000"/>
              <a:gd name="T3" fmla="*/ 2147483647 h 1000"/>
              <a:gd name="T4" fmla="*/ 0 w 1000"/>
              <a:gd name="T5" fmla="*/ 0 h 1000"/>
              <a:gd name="T6" fmla="*/ 2147483647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5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auto">
          <a:xfrm rot="10800000">
            <a:off x="1655763" y="6308725"/>
            <a:ext cx="7239000" cy="101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solidFill>
            <a:srgbClr val="DDD6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/>
          </a:p>
        </p:txBody>
      </p:sp>
      <p:pic>
        <p:nvPicPr>
          <p:cNvPr id="3075" name="Picture 31" descr="balsataquacetada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/>
          <a:stretch>
            <a:fillRect/>
          </a:stretch>
        </p:blipFill>
        <p:spPr>
          <a:xfrm>
            <a:off x="3995738" y="0"/>
            <a:ext cx="5148262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27"/>
          <p:cNvSpPr>
            <a:spLocks noChangeArrowheads="1"/>
          </p:cNvSpPr>
          <p:nvPr/>
        </p:nvSpPr>
        <p:spPr bwMode="auto">
          <a:xfrm rot="10800000">
            <a:off x="36513" y="6308725"/>
            <a:ext cx="9144000" cy="404813"/>
          </a:xfrm>
          <a:prstGeom prst="rect">
            <a:avLst/>
          </a:prstGeom>
          <a:gradFill rotWithShape="1">
            <a:gsLst>
              <a:gs pos="0">
                <a:srgbClr val="333399">
                  <a:alpha val="89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3077" name="Picture 29" descr="balsaboror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/>
          <a:stretch>
            <a:fillRect/>
          </a:stretch>
        </p:blipFill>
        <p:spPr bwMode="auto">
          <a:xfrm>
            <a:off x="0" y="0"/>
            <a:ext cx="4067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0" descr="joa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9138"/>
            <a:ext cx="261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28"/>
          <p:cNvSpPr>
            <a:spLocks noChangeArrowheads="1"/>
          </p:cNvSpPr>
          <p:nvPr/>
        </p:nvSpPr>
        <p:spPr bwMode="auto">
          <a:xfrm>
            <a:off x="36513" y="44450"/>
            <a:ext cx="9107487" cy="6121400"/>
          </a:xfrm>
          <a:prstGeom prst="rect">
            <a:avLst/>
          </a:prstGeom>
          <a:noFill/>
          <a:ln w="76200" algn="ctr">
            <a:solidFill>
              <a:srgbClr val="C0B4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/>
          </a:p>
        </p:txBody>
      </p:sp>
      <p:sp>
        <p:nvSpPr>
          <p:cNvPr id="3080" name="WordArt 44"/>
          <p:cNvSpPr>
            <a:spLocks noChangeArrowheads="1" noChangeShapeType="1" noTextEdit="1"/>
          </p:cNvSpPr>
          <p:nvPr/>
        </p:nvSpPr>
        <p:spPr bwMode="auto">
          <a:xfrm>
            <a:off x="179388" y="6381750"/>
            <a:ext cx="3887787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 – Diretoria de Geração</a:t>
            </a:r>
          </a:p>
        </p:txBody>
      </p:sp>
      <p:pic>
        <p:nvPicPr>
          <p:cNvPr id="3081" name="Picture 58" descr="emae-1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" y="3675063"/>
            <a:ext cx="2843213" cy="2462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61" descr="emae-1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3411" y="4745204"/>
            <a:ext cx="1800225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65" descr="emae-1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975225"/>
            <a:ext cx="148907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4" name="Oval 18"/>
          <p:cNvSpPr>
            <a:spLocks noChangeArrowheads="1"/>
          </p:cNvSpPr>
          <p:nvPr/>
        </p:nvSpPr>
        <p:spPr bwMode="auto">
          <a:xfrm rot="16793895" flipH="1">
            <a:off x="3124200" y="-304799"/>
            <a:ext cx="4162425" cy="7454900"/>
          </a:xfrm>
          <a:prstGeom prst="ellipse">
            <a:avLst/>
          </a:prstGeom>
          <a:solidFill>
            <a:srgbClr val="DDD6D5"/>
          </a:solidFill>
          <a:ln>
            <a:noFill/>
          </a:ln>
          <a:effectLst>
            <a:outerShdw dist="107763" dir="13500000" algn="ctr" rotWithShape="0">
              <a:srgbClr val="0000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</p:txBody>
      </p:sp>
      <p:grpSp>
        <p:nvGrpSpPr>
          <p:cNvPr id="3085" name="Group 46"/>
          <p:cNvGrpSpPr>
            <a:grpSpLocks/>
          </p:cNvGrpSpPr>
          <p:nvPr/>
        </p:nvGrpSpPr>
        <p:grpSpPr bwMode="auto">
          <a:xfrm>
            <a:off x="3852863" y="2981325"/>
            <a:ext cx="2662237" cy="1427163"/>
            <a:chOff x="2427" y="1842"/>
            <a:chExt cx="1678" cy="899"/>
          </a:xfrm>
        </p:grpSpPr>
        <p:grpSp>
          <p:nvGrpSpPr>
            <p:cNvPr id="3089" name="Group 3"/>
            <p:cNvGrpSpPr>
              <a:grpSpLocks noChangeAspect="1"/>
            </p:cNvGrpSpPr>
            <p:nvPr/>
          </p:nvGrpSpPr>
          <p:grpSpPr bwMode="auto">
            <a:xfrm>
              <a:off x="2472" y="1842"/>
              <a:ext cx="1633" cy="759"/>
              <a:chOff x="480" y="288"/>
              <a:chExt cx="4752" cy="3648"/>
            </a:xfrm>
          </p:grpSpPr>
          <p:grpSp>
            <p:nvGrpSpPr>
              <p:cNvPr id="3091" name="Group 4"/>
              <p:cNvGrpSpPr>
                <a:grpSpLocks noChangeAspect="1"/>
              </p:cNvGrpSpPr>
              <p:nvPr/>
            </p:nvGrpSpPr>
            <p:grpSpPr bwMode="auto">
              <a:xfrm>
                <a:off x="480" y="288"/>
                <a:ext cx="4752" cy="3648"/>
                <a:chOff x="7709" y="1298"/>
                <a:chExt cx="3060" cy="1157"/>
              </a:xfrm>
            </p:grpSpPr>
            <p:sp>
              <p:nvSpPr>
                <p:cNvPr id="3093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7709" y="1641"/>
                  <a:ext cx="2211" cy="312"/>
                </a:xfrm>
                <a:custGeom>
                  <a:avLst/>
                  <a:gdLst>
                    <a:gd name="T0" fmla="*/ 283 w 2211"/>
                    <a:gd name="T1" fmla="*/ 84 h 312"/>
                    <a:gd name="T2" fmla="*/ 237 w 2211"/>
                    <a:gd name="T3" fmla="*/ 69 h 312"/>
                    <a:gd name="T4" fmla="*/ 185 w 2211"/>
                    <a:gd name="T5" fmla="*/ 84 h 312"/>
                    <a:gd name="T6" fmla="*/ 162 w 2211"/>
                    <a:gd name="T7" fmla="*/ 119 h 312"/>
                    <a:gd name="T8" fmla="*/ 168 w 2211"/>
                    <a:gd name="T9" fmla="*/ 218 h 312"/>
                    <a:gd name="T10" fmla="*/ 196 w 2211"/>
                    <a:gd name="T11" fmla="*/ 243 h 312"/>
                    <a:gd name="T12" fmla="*/ 248 w 2211"/>
                    <a:gd name="T13" fmla="*/ 248 h 312"/>
                    <a:gd name="T14" fmla="*/ 289 w 2211"/>
                    <a:gd name="T15" fmla="*/ 228 h 312"/>
                    <a:gd name="T16" fmla="*/ 433 w 2211"/>
                    <a:gd name="T17" fmla="*/ 223 h 312"/>
                    <a:gd name="T18" fmla="*/ 410 w 2211"/>
                    <a:gd name="T19" fmla="*/ 263 h 312"/>
                    <a:gd name="T20" fmla="*/ 370 w 2211"/>
                    <a:gd name="T21" fmla="*/ 288 h 312"/>
                    <a:gd name="T22" fmla="*/ 312 w 2211"/>
                    <a:gd name="T23" fmla="*/ 303 h 312"/>
                    <a:gd name="T24" fmla="*/ 254 w 2211"/>
                    <a:gd name="T25" fmla="*/ 312 h 312"/>
                    <a:gd name="T26" fmla="*/ 191 w 2211"/>
                    <a:gd name="T27" fmla="*/ 312 h 312"/>
                    <a:gd name="T28" fmla="*/ 127 w 2211"/>
                    <a:gd name="T29" fmla="*/ 303 h 312"/>
                    <a:gd name="T30" fmla="*/ 75 w 2211"/>
                    <a:gd name="T31" fmla="*/ 288 h 312"/>
                    <a:gd name="T32" fmla="*/ 41 w 2211"/>
                    <a:gd name="T33" fmla="*/ 258 h 312"/>
                    <a:gd name="T34" fmla="*/ 17 w 2211"/>
                    <a:gd name="T35" fmla="*/ 228 h 312"/>
                    <a:gd name="T36" fmla="*/ 6 w 2211"/>
                    <a:gd name="T37" fmla="*/ 188 h 312"/>
                    <a:gd name="T38" fmla="*/ 6 w 2211"/>
                    <a:gd name="T39" fmla="*/ 139 h 312"/>
                    <a:gd name="T40" fmla="*/ 23 w 2211"/>
                    <a:gd name="T41" fmla="*/ 89 h 312"/>
                    <a:gd name="T42" fmla="*/ 58 w 2211"/>
                    <a:gd name="T43" fmla="*/ 54 h 312"/>
                    <a:gd name="T44" fmla="*/ 104 w 2211"/>
                    <a:gd name="T45" fmla="*/ 24 h 312"/>
                    <a:gd name="T46" fmla="*/ 162 w 2211"/>
                    <a:gd name="T47" fmla="*/ 14 h 312"/>
                    <a:gd name="T48" fmla="*/ 225 w 2211"/>
                    <a:gd name="T49" fmla="*/ 10 h 312"/>
                    <a:gd name="T50" fmla="*/ 289 w 2211"/>
                    <a:gd name="T51" fmla="*/ 10 h 312"/>
                    <a:gd name="T52" fmla="*/ 341 w 2211"/>
                    <a:gd name="T53" fmla="*/ 24 h 312"/>
                    <a:gd name="T54" fmla="*/ 393 w 2211"/>
                    <a:gd name="T55" fmla="*/ 49 h 312"/>
                    <a:gd name="T56" fmla="*/ 422 w 2211"/>
                    <a:gd name="T57" fmla="*/ 94 h 312"/>
                    <a:gd name="T58" fmla="*/ 439 w 2211"/>
                    <a:gd name="T59" fmla="*/ 144 h 312"/>
                    <a:gd name="T60" fmla="*/ 2073 w 2211"/>
                    <a:gd name="T61" fmla="*/ 114 h 312"/>
                    <a:gd name="T62" fmla="*/ 2055 w 2211"/>
                    <a:gd name="T63" fmla="*/ 79 h 312"/>
                    <a:gd name="T64" fmla="*/ 2009 w 2211"/>
                    <a:gd name="T65" fmla="*/ 64 h 312"/>
                    <a:gd name="T66" fmla="*/ 1963 w 2211"/>
                    <a:gd name="T67" fmla="*/ 74 h 312"/>
                    <a:gd name="T68" fmla="*/ 1934 w 2211"/>
                    <a:gd name="T69" fmla="*/ 99 h 312"/>
                    <a:gd name="T70" fmla="*/ 1934 w 2211"/>
                    <a:gd name="T71" fmla="*/ 198 h 312"/>
                    <a:gd name="T72" fmla="*/ 1951 w 2211"/>
                    <a:gd name="T73" fmla="*/ 233 h 312"/>
                    <a:gd name="T74" fmla="*/ 2003 w 2211"/>
                    <a:gd name="T75" fmla="*/ 243 h 312"/>
                    <a:gd name="T76" fmla="*/ 2050 w 2211"/>
                    <a:gd name="T77" fmla="*/ 228 h 312"/>
                    <a:gd name="T78" fmla="*/ 2205 w 2211"/>
                    <a:gd name="T79" fmla="*/ 208 h 312"/>
                    <a:gd name="T80" fmla="*/ 2188 w 2211"/>
                    <a:gd name="T81" fmla="*/ 253 h 312"/>
                    <a:gd name="T82" fmla="*/ 2148 w 2211"/>
                    <a:gd name="T83" fmla="*/ 278 h 312"/>
                    <a:gd name="T84" fmla="*/ 2090 w 2211"/>
                    <a:gd name="T85" fmla="*/ 298 h 312"/>
                    <a:gd name="T86" fmla="*/ 2032 w 2211"/>
                    <a:gd name="T87" fmla="*/ 303 h 312"/>
                    <a:gd name="T88" fmla="*/ 1975 w 2211"/>
                    <a:gd name="T89" fmla="*/ 303 h 312"/>
                    <a:gd name="T90" fmla="*/ 1911 w 2211"/>
                    <a:gd name="T91" fmla="*/ 298 h 312"/>
                    <a:gd name="T92" fmla="*/ 1859 w 2211"/>
                    <a:gd name="T93" fmla="*/ 283 h 312"/>
                    <a:gd name="T94" fmla="*/ 1813 w 2211"/>
                    <a:gd name="T95" fmla="*/ 258 h 312"/>
                    <a:gd name="T96" fmla="*/ 1784 w 2211"/>
                    <a:gd name="T97" fmla="*/ 208 h 312"/>
                    <a:gd name="T98" fmla="*/ 1772 w 2211"/>
                    <a:gd name="T99" fmla="*/ 159 h 312"/>
                    <a:gd name="T100" fmla="*/ 1784 w 2211"/>
                    <a:gd name="T101" fmla="*/ 109 h 312"/>
                    <a:gd name="T102" fmla="*/ 1801 w 2211"/>
                    <a:gd name="T103" fmla="*/ 69 h 312"/>
                    <a:gd name="T104" fmla="*/ 1853 w 2211"/>
                    <a:gd name="T105" fmla="*/ 29 h 312"/>
                    <a:gd name="T106" fmla="*/ 1899 w 2211"/>
                    <a:gd name="T107" fmla="*/ 14 h 312"/>
                    <a:gd name="T108" fmla="*/ 1957 w 2211"/>
                    <a:gd name="T109" fmla="*/ 5 h 312"/>
                    <a:gd name="T110" fmla="*/ 2021 w 2211"/>
                    <a:gd name="T111" fmla="*/ 5 h 312"/>
                    <a:gd name="T112" fmla="*/ 2084 w 2211"/>
                    <a:gd name="T113" fmla="*/ 10 h 312"/>
                    <a:gd name="T114" fmla="*/ 2136 w 2211"/>
                    <a:gd name="T115" fmla="*/ 29 h 312"/>
                    <a:gd name="T116" fmla="*/ 2177 w 2211"/>
                    <a:gd name="T117" fmla="*/ 64 h 312"/>
                    <a:gd name="T118" fmla="*/ 2200 w 2211"/>
                    <a:gd name="T119" fmla="*/ 109 h 312"/>
                    <a:gd name="T120" fmla="*/ 2211 w 2211"/>
                    <a:gd name="T121" fmla="*/ 159 h 3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211" h="312">
                      <a:moveTo>
                        <a:pt x="300" y="124"/>
                      </a:moveTo>
                      <a:lnTo>
                        <a:pt x="300" y="119"/>
                      </a:lnTo>
                      <a:lnTo>
                        <a:pt x="300" y="114"/>
                      </a:lnTo>
                      <a:lnTo>
                        <a:pt x="300" y="109"/>
                      </a:lnTo>
                      <a:lnTo>
                        <a:pt x="300" y="104"/>
                      </a:lnTo>
                      <a:lnTo>
                        <a:pt x="295" y="99"/>
                      </a:lnTo>
                      <a:lnTo>
                        <a:pt x="295" y="94"/>
                      </a:lnTo>
                      <a:lnTo>
                        <a:pt x="289" y="89"/>
                      </a:lnTo>
                      <a:lnTo>
                        <a:pt x="289" y="84"/>
                      </a:lnTo>
                      <a:lnTo>
                        <a:pt x="283" y="84"/>
                      </a:lnTo>
                      <a:lnTo>
                        <a:pt x="277" y="79"/>
                      </a:lnTo>
                      <a:lnTo>
                        <a:pt x="271" y="79"/>
                      </a:lnTo>
                      <a:lnTo>
                        <a:pt x="271" y="74"/>
                      </a:lnTo>
                      <a:lnTo>
                        <a:pt x="266" y="74"/>
                      </a:lnTo>
                      <a:lnTo>
                        <a:pt x="260" y="74"/>
                      </a:lnTo>
                      <a:lnTo>
                        <a:pt x="254" y="74"/>
                      </a:lnTo>
                      <a:lnTo>
                        <a:pt x="248" y="74"/>
                      </a:lnTo>
                      <a:lnTo>
                        <a:pt x="248" y="69"/>
                      </a:lnTo>
                      <a:lnTo>
                        <a:pt x="243" y="69"/>
                      </a:lnTo>
                      <a:lnTo>
                        <a:pt x="237" y="69"/>
                      </a:lnTo>
                      <a:lnTo>
                        <a:pt x="231" y="69"/>
                      </a:lnTo>
                      <a:lnTo>
                        <a:pt x="225" y="69"/>
                      </a:lnTo>
                      <a:lnTo>
                        <a:pt x="219" y="69"/>
                      </a:lnTo>
                      <a:lnTo>
                        <a:pt x="214" y="74"/>
                      </a:lnTo>
                      <a:lnTo>
                        <a:pt x="208" y="74"/>
                      </a:lnTo>
                      <a:lnTo>
                        <a:pt x="202" y="74"/>
                      </a:lnTo>
                      <a:lnTo>
                        <a:pt x="196" y="74"/>
                      </a:lnTo>
                      <a:lnTo>
                        <a:pt x="191" y="79"/>
                      </a:lnTo>
                      <a:lnTo>
                        <a:pt x="185" y="79"/>
                      </a:lnTo>
                      <a:lnTo>
                        <a:pt x="185" y="84"/>
                      </a:lnTo>
                      <a:lnTo>
                        <a:pt x="179" y="84"/>
                      </a:lnTo>
                      <a:lnTo>
                        <a:pt x="173" y="84"/>
                      </a:lnTo>
                      <a:lnTo>
                        <a:pt x="173" y="89"/>
                      </a:lnTo>
                      <a:lnTo>
                        <a:pt x="168" y="94"/>
                      </a:lnTo>
                      <a:lnTo>
                        <a:pt x="168" y="99"/>
                      </a:lnTo>
                      <a:lnTo>
                        <a:pt x="162" y="99"/>
                      </a:lnTo>
                      <a:lnTo>
                        <a:pt x="162" y="104"/>
                      </a:lnTo>
                      <a:lnTo>
                        <a:pt x="162" y="109"/>
                      </a:lnTo>
                      <a:lnTo>
                        <a:pt x="162" y="114"/>
                      </a:lnTo>
                      <a:lnTo>
                        <a:pt x="162" y="119"/>
                      </a:lnTo>
                      <a:lnTo>
                        <a:pt x="162" y="124"/>
                      </a:lnTo>
                      <a:lnTo>
                        <a:pt x="300" y="124"/>
                      </a:lnTo>
                      <a:close/>
                      <a:moveTo>
                        <a:pt x="162" y="183"/>
                      </a:moveTo>
                      <a:lnTo>
                        <a:pt x="162" y="193"/>
                      </a:lnTo>
                      <a:lnTo>
                        <a:pt x="162" y="198"/>
                      </a:lnTo>
                      <a:lnTo>
                        <a:pt x="162" y="203"/>
                      </a:lnTo>
                      <a:lnTo>
                        <a:pt x="162" y="208"/>
                      </a:lnTo>
                      <a:lnTo>
                        <a:pt x="162" y="213"/>
                      </a:lnTo>
                      <a:lnTo>
                        <a:pt x="162" y="218"/>
                      </a:lnTo>
                      <a:lnTo>
                        <a:pt x="168" y="218"/>
                      </a:lnTo>
                      <a:lnTo>
                        <a:pt x="168" y="223"/>
                      </a:lnTo>
                      <a:lnTo>
                        <a:pt x="168" y="228"/>
                      </a:lnTo>
                      <a:lnTo>
                        <a:pt x="173" y="228"/>
                      </a:lnTo>
                      <a:lnTo>
                        <a:pt x="173" y="233"/>
                      </a:lnTo>
                      <a:lnTo>
                        <a:pt x="179" y="233"/>
                      </a:lnTo>
                      <a:lnTo>
                        <a:pt x="179" y="238"/>
                      </a:lnTo>
                      <a:lnTo>
                        <a:pt x="185" y="238"/>
                      </a:lnTo>
                      <a:lnTo>
                        <a:pt x="191" y="238"/>
                      </a:lnTo>
                      <a:lnTo>
                        <a:pt x="191" y="243"/>
                      </a:lnTo>
                      <a:lnTo>
                        <a:pt x="196" y="243"/>
                      </a:lnTo>
                      <a:lnTo>
                        <a:pt x="202" y="243"/>
                      </a:lnTo>
                      <a:lnTo>
                        <a:pt x="208" y="243"/>
                      </a:lnTo>
                      <a:lnTo>
                        <a:pt x="208" y="248"/>
                      </a:lnTo>
                      <a:lnTo>
                        <a:pt x="214" y="248"/>
                      </a:lnTo>
                      <a:lnTo>
                        <a:pt x="219" y="248"/>
                      </a:lnTo>
                      <a:lnTo>
                        <a:pt x="225" y="248"/>
                      </a:lnTo>
                      <a:lnTo>
                        <a:pt x="231" y="248"/>
                      </a:lnTo>
                      <a:lnTo>
                        <a:pt x="237" y="248"/>
                      </a:lnTo>
                      <a:lnTo>
                        <a:pt x="243" y="248"/>
                      </a:lnTo>
                      <a:lnTo>
                        <a:pt x="248" y="248"/>
                      </a:lnTo>
                      <a:lnTo>
                        <a:pt x="254" y="248"/>
                      </a:lnTo>
                      <a:lnTo>
                        <a:pt x="254" y="243"/>
                      </a:lnTo>
                      <a:lnTo>
                        <a:pt x="260" y="243"/>
                      </a:lnTo>
                      <a:lnTo>
                        <a:pt x="266" y="243"/>
                      </a:lnTo>
                      <a:lnTo>
                        <a:pt x="271" y="243"/>
                      </a:lnTo>
                      <a:lnTo>
                        <a:pt x="271" y="238"/>
                      </a:lnTo>
                      <a:lnTo>
                        <a:pt x="277" y="238"/>
                      </a:lnTo>
                      <a:lnTo>
                        <a:pt x="283" y="233"/>
                      </a:lnTo>
                      <a:lnTo>
                        <a:pt x="289" y="233"/>
                      </a:lnTo>
                      <a:lnTo>
                        <a:pt x="289" y="228"/>
                      </a:lnTo>
                      <a:lnTo>
                        <a:pt x="289" y="223"/>
                      </a:lnTo>
                      <a:lnTo>
                        <a:pt x="295" y="223"/>
                      </a:lnTo>
                      <a:lnTo>
                        <a:pt x="295" y="218"/>
                      </a:lnTo>
                      <a:lnTo>
                        <a:pt x="295" y="213"/>
                      </a:lnTo>
                      <a:lnTo>
                        <a:pt x="295" y="208"/>
                      </a:lnTo>
                      <a:lnTo>
                        <a:pt x="439" y="208"/>
                      </a:lnTo>
                      <a:lnTo>
                        <a:pt x="439" y="213"/>
                      </a:lnTo>
                      <a:lnTo>
                        <a:pt x="439" y="218"/>
                      </a:lnTo>
                      <a:lnTo>
                        <a:pt x="439" y="223"/>
                      </a:lnTo>
                      <a:lnTo>
                        <a:pt x="433" y="223"/>
                      </a:lnTo>
                      <a:lnTo>
                        <a:pt x="433" y="228"/>
                      </a:lnTo>
                      <a:lnTo>
                        <a:pt x="433" y="233"/>
                      </a:lnTo>
                      <a:lnTo>
                        <a:pt x="433" y="238"/>
                      </a:lnTo>
                      <a:lnTo>
                        <a:pt x="427" y="238"/>
                      </a:lnTo>
                      <a:lnTo>
                        <a:pt x="427" y="243"/>
                      </a:lnTo>
                      <a:lnTo>
                        <a:pt x="427" y="248"/>
                      </a:lnTo>
                      <a:lnTo>
                        <a:pt x="422" y="248"/>
                      </a:lnTo>
                      <a:lnTo>
                        <a:pt x="422" y="253"/>
                      </a:lnTo>
                      <a:lnTo>
                        <a:pt x="416" y="258"/>
                      </a:lnTo>
                      <a:lnTo>
                        <a:pt x="410" y="263"/>
                      </a:lnTo>
                      <a:lnTo>
                        <a:pt x="410" y="268"/>
                      </a:lnTo>
                      <a:lnTo>
                        <a:pt x="404" y="268"/>
                      </a:lnTo>
                      <a:lnTo>
                        <a:pt x="398" y="273"/>
                      </a:lnTo>
                      <a:lnTo>
                        <a:pt x="393" y="278"/>
                      </a:lnTo>
                      <a:lnTo>
                        <a:pt x="387" y="278"/>
                      </a:lnTo>
                      <a:lnTo>
                        <a:pt x="387" y="283"/>
                      </a:lnTo>
                      <a:lnTo>
                        <a:pt x="381" y="283"/>
                      </a:lnTo>
                      <a:lnTo>
                        <a:pt x="375" y="283"/>
                      </a:lnTo>
                      <a:lnTo>
                        <a:pt x="375" y="288"/>
                      </a:lnTo>
                      <a:lnTo>
                        <a:pt x="370" y="288"/>
                      </a:lnTo>
                      <a:lnTo>
                        <a:pt x="364" y="293"/>
                      </a:lnTo>
                      <a:lnTo>
                        <a:pt x="358" y="293"/>
                      </a:lnTo>
                      <a:lnTo>
                        <a:pt x="352" y="293"/>
                      </a:lnTo>
                      <a:lnTo>
                        <a:pt x="346" y="298"/>
                      </a:lnTo>
                      <a:lnTo>
                        <a:pt x="341" y="298"/>
                      </a:lnTo>
                      <a:lnTo>
                        <a:pt x="335" y="298"/>
                      </a:lnTo>
                      <a:lnTo>
                        <a:pt x="329" y="303"/>
                      </a:lnTo>
                      <a:lnTo>
                        <a:pt x="323" y="303"/>
                      </a:lnTo>
                      <a:lnTo>
                        <a:pt x="318" y="303"/>
                      </a:lnTo>
                      <a:lnTo>
                        <a:pt x="312" y="303"/>
                      </a:lnTo>
                      <a:lnTo>
                        <a:pt x="306" y="308"/>
                      </a:lnTo>
                      <a:lnTo>
                        <a:pt x="300" y="308"/>
                      </a:lnTo>
                      <a:lnTo>
                        <a:pt x="295" y="308"/>
                      </a:lnTo>
                      <a:lnTo>
                        <a:pt x="289" y="308"/>
                      </a:lnTo>
                      <a:lnTo>
                        <a:pt x="283" y="308"/>
                      </a:lnTo>
                      <a:lnTo>
                        <a:pt x="277" y="308"/>
                      </a:lnTo>
                      <a:lnTo>
                        <a:pt x="271" y="308"/>
                      </a:lnTo>
                      <a:lnTo>
                        <a:pt x="266" y="308"/>
                      </a:lnTo>
                      <a:lnTo>
                        <a:pt x="260" y="312"/>
                      </a:lnTo>
                      <a:lnTo>
                        <a:pt x="254" y="312"/>
                      </a:lnTo>
                      <a:lnTo>
                        <a:pt x="248" y="312"/>
                      </a:lnTo>
                      <a:lnTo>
                        <a:pt x="243" y="312"/>
                      </a:lnTo>
                      <a:lnTo>
                        <a:pt x="237" y="312"/>
                      </a:lnTo>
                      <a:lnTo>
                        <a:pt x="225" y="312"/>
                      </a:lnTo>
                      <a:lnTo>
                        <a:pt x="219" y="312"/>
                      </a:lnTo>
                      <a:lnTo>
                        <a:pt x="214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6" y="312"/>
                      </a:lnTo>
                      <a:lnTo>
                        <a:pt x="191" y="312"/>
                      </a:lnTo>
                      <a:lnTo>
                        <a:pt x="179" y="308"/>
                      </a:lnTo>
                      <a:lnTo>
                        <a:pt x="173" y="308"/>
                      </a:lnTo>
                      <a:lnTo>
                        <a:pt x="168" y="308"/>
                      </a:lnTo>
                      <a:lnTo>
                        <a:pt x="162" y="308"/>
                      </a:lnTo>
                      <a:lnTo>
                        <a:pt x="156" y="308"/>
                      </a:lnTo>
                      <a:lnTo>
                        <a:pt x="150" y="308"/>
                      </a:lnTo>
                      <a:lnTo>
                        <a:pt x="144" y="308"/>
                      </a:lnTo>
                      <a:lnTo>
                        <a:pt x="139" y="308"/>
                      </a:lnTo>
                      <a:lnTo>
                        <a:pt x="133" y="303"/>
                      </a:lnTo>
                      <a:lnTo>
                        <a:pt x="127" y="303"/>
                      </a:lnTo>
                      <a:lnTo>
                        <a:pt x="121" y="303"/>
                      </a:lnTo>
                      <a:lnTo>
                        <a:pt x="116" y="303"/>
                      </a:lnTo>
                      <a:lnTo>
                        <a:pt x="116" y="298"/>
                      </a:lnTo>
                      <a:lnTo>
                        <a:pt x="110" y="298"/>
                      </a:lnTo>
                      <a:lnTo>
                        <a:pt x="104" y="298"/>
                      </a:lnTo>
                      <a:lnTo>
                        <a:pt x="98" y="298"/>
                      </a:lnTo>
                      <a:lnTo>
                        <a:pt x="92" y="293"/>
                      </a:lnTo>
                      <a:lnTo>
                        <a:pt x="87" y="293"/>
                      </a:lnTo>
                      <a:lnTo>
                        <a:pt x="81" y="288"/>
                      </a:lnTo>
                      <a:lnTo>
                        <a:pt x="75" y="288"/>
                      </a:lnTo>
                      <a:lnTo>
                        <a:pt x="69" y="283"/>
                      </a:lnTo>
                      <a:lnTo>
                        <a:pt x="64" y="283"/>
                      </a:lnTo>
                      <a:lnTo>
                        <a:pt x="64" y="278"/>
                      </a:lnTo>
                      <a:lnTo>
                        <a:pt x="58" y="278"/>
                      </a:lnTo>
                      <a:lnTo>
                        <a:pt x="58" y="273"/>
                      </a:lnTo>
                      <a:lnTo>
                        <a:pt x="52" y="273"/>
                      </a:lnTo>
                      <a:lnTo>
                        <a:pt x="46" y="268"/>
                      </a:lnTo>
                      <a:lnTo>
                        <a:pt x="41" y="268"/>
                      </a:lnTo>
                      <a:lnTo>
                        <a:pt x="41" y="263"/>
                      </a:lnTo>
                      <a:lnTo>
                        <a:pt x="41" y="258"/>
                      </a:lnTo>
                      <a:lnTo>
                        <a:pt x="35" y="258"/>
                      </a:lnTo>
                      <a:lnTo>
                        <a:pt x="35" y="253"/>
                      </a:lnTo>
                      <a:lnTo>
                        <a:pt x="29" y="253"/>
                      </a:lnTo>
                      <a:lnTo>
                        <a:pt x="29" y="248"/>
                      </a:lnTo>
                      <a:lnTo>
                        <a:pt x="23" y="248"/>
                      </a:lnTo>
                      <a:lnTo>
                        <a:pt x="23" y="243"/>
                      </a:lnTo>
                      <a:lnTo>
                        <a:pt x="23" y="238"/>
                      </a:lnTo>
                      <a:lnTo>
                        <a:pt x="17" y="238"/>
                      </a:lnTo>
                      <a:lnTo>
                        <a:pt x="17" y="233"/>
                      </a:lnTo>
                      <a:lnTo>
                        <a:pt x="17" y="228"/>
                      </a:lnTo>
                      <a:lnTo>
                        <a:pt x="17" y="223"/>
                      </a:lnTo>
                      <a:lnTo>
                        <a:pt x="12" y="223"/>
                      </a:lnTo>
                      <a:lnTo>
                        <a:pt x="12" y="218"/>
                      </a:lnTo>
                      <a:lnTo>
                        <a:pt x="12" y="213"/>
                      </a:lnTo>
                      <a:lnTo>
                        <a:pt x="12" y="208"/>
                      </a:lnTo>
                      <a:lnTo>
                        <a:pt x="6" y="208"/>
                      </a:lnTo>
                      <a:lnTo>
                        <a:pt x="6" y="203"/>
                      </a:lnTo>
                      <a:lnTo>
                        <a:pt x="6" y="198"/>
                      </a:lnTo>
                      <a:lnTo>
                        <a:pt x="6" y="193"/>
                      </a:lnTo>
                      <a:lnTo>
                        <a:pt x="6" y="188"/>
                      </a:lnTo>
                      <a:lnTo>
                        <a:pt x="6" y="183"/>
                      </a:lnTo>
                      <a:lnTo>
                        <a:pt x="6" y="178"/>
                      </a:lnTo>
                      <a:lnTo>
                        <a:pt x="6" y="173"/>
                      </a:lnTo>
                      <a:lnTo>
                        <a:pt x="6" y="168"/>
                      </a:lnTo>
                      <a:lnTo>
                        <a:pt x="0" y="163"/>
                      </a:lnTo>
                      <a:lnTo>
                        <a:pt x="6" y="159"/>
                      </a:lnTo>
                      <a:lnTo>
                        <a:pt x="6" y="154"/>
                      </a:lnTo>
                      <a:lnTo>
                        <a:pt x="6" y="149"/>
                      </a:lnTo>
                      <a:lnTo>
                        <a:pt x="6" y="144"/>
                      </a:lnTo>
                      <a:lnTo>
                        <a:pt x="6" y="139"/>
                      </a:lnTo>
                      <a:lnTo>
                        <a:pt x="6" y="134"/>
                      </a:lnTo>
                      <a:lnTo>
                        <a:pt x="6" y="129"/>
                      </a:lnTo>
                      <a:lnTo>
                        <a:pt x="6" y="124"/>
                      </a:lnTo>
                      <a:lnTo>
                        <a:pt x="6" y="119"/>
                      </a:lnTo>
                      <a:lnTo>
                        <a:pt x="12" y="114"/>
                      </a:lnTo>
                      <a:lnTo>
                        <a:pt x="12" y="109"/>
                      </a:lnTo>
                      <a:lnTo>
                        <a:pt x="12" y="104"/>
                      </a:lnTo>
                      <a:lnTo>
                        <a:pt x="17" y="99"/>
                      </a:lnTo>
                      <a:lnTo>
                        <a:pt x="17" y="94"/>
                      </a:lnTo>
                      <a:lnTo>
                        <a:pt x="23" y="89"/>
                      </a:lnTo>
                      <a:lnTo>
                        <a:pt x="23" y="84"/>
                      </a:lnTo>
                      <a:lnTo>
                        <a:pt x="29" y="84"/>
                      </a:lnTo>
                      <a:lnTo>
                        <a:pt x="29" y="79"/>
                      </a:lnTo>
                      <a:lnTo>
                        <a:pt x="29" y="74"/>
                      </a:lnTo>
                      <a:lnTo>
                        <a:pt x="35" y="74"/>
                      </a:lnTo>
                      <a:lnTo>
                        <a:pt x="35" y="69"/>
                      </a:lnTo>
                      <a:lnTo>
                        <a:pt x="41" y="64"/>
                      </a:lnTo>
                      <a:lnTo>
                        <a:pt x="46" y="59"/>
                      </a:lnTo>
                      <a:lnTo>
                        <a:pt x="52" y="54"/>
                      </a:lnTo>
                      <a:lnTo>
                        <a:pt x="58" y="54"/>
                      </a:lnTo>
                      <a:lnTo>
                        <a:pt x="58" y="49"/>
                      </a:lnTo>
                      <a:lnTo>
                        <a:pt x="64" y="49"/>
                      </a:lnTo>
                      <a:lnTo>
                        <a:pt x="64" y="44"/>
                      </a:lnTo>
                      <a:lnTo>
                        <a:pt x="69" y="44"/>
                      </a:lnTo>
                      <a:lnTo>
                        <a:pt x="75" y="39"/>
                      </a:lnTo>
                      <a:lnTo>
                        <a:pt x="81" y="34"/>
                      </a:lnTo>
                      <a:lnTo>
                        <a:pt x="87" y="34"/>
                      </a:lnTo>
                      <a:lnTo>
                        <a:pt x="92" y="29"/>
                      </a:lnTo>
                      <a:lnTo>
                        <a:pt x="98" y="29"/>
                      </a:lnTo>
                      <a:lnTo>
                        <a:pt x="104" y="24"/>
                      </a:lnTo>
                      <a:lnTo>
                        <a:pt x="110" y="24"/>
                      </a:lnTo>
                      <a:lnTo>
                        <a:pt x="116" y="24"/>
                      </a:lnTo>
                      <a:lnTo>
                        <a:pt x="121" y="19"/>
                      </a:lnTo>
                      <a:lnTo>
                        <a:pt x="127" y="19"/>
                      </a:lnTo>
                      <a:lnTo>
                        <a:pt x="133" y="19"/>
                      </a:lnTo>
                      <a:lnTo>
                        <a:pt x="139" y="14"/>
                      </a:lnTo>
                      <a:lnTo>
                        <a:pt x="144" y="14"/>
                      </a:lnTo>
                      <a:lnTo>
                        <a:pt x="150" y="14"/>
                      </a:lnTo>
                      <a:lnTo>
                        <a:pt x="156" y="14"/>
                      </a:lnTo>
                      <a:lnTo>
                        <a:pt x="162" y="14"/>
                      </a:lnTo>
                      <a:lnTo>
                        <a:pt x="168" y="10"/>
                      </a:lnTo>
                      <a:lnTo>
                        <a:pt x="173" y="10"/>
                      </a:lnTo>
                      <a:lnTo>
                        <a:pt x="179" y="10"/>
                      </a:lnTo>
                      <a:lnTo>
                        <a:pt x="185" y="10"/>
                      </a:lnTo>
                      <a:lnTo>
                        <a:pt x="191" y="10"/>
                      </a:lnTo>
                      <a:lnTo>
                        <a:pt x="202" y="10"/>
                      </a:lnTo>
                      <a:lnTo>
                        <a:pt x="208" y="10"/>
                      </a:lnTo>
                      <a:lnTo>
                        <a:pt x="214" y="10"/>
                      </a:lnTo>
                      <a:lnTo>
                        <a:pt x="219" y="10"/>
                      </a:lnTo>
                      <a:lnTo>
                        <a:pt x="225" y="10"/>
                      </a:lnTo>
                      <a:lnTo>
                        <a:pt x="231" y="10"/>
                      </a:lnTo>
                      <a:lnTo>
                        <a:pt x="237" y="10"/>
                      </a:lnTo>
                      <a:lnTo>
                        <a:pt x="248" y="10"/>
                      </a:lnTo>
                      <a:lnTo>
                        <a:pt x="254" y="10"/>
                      </a:lnTo>
                      <a:lnTo>
                        <a:pt x="260" y="10"/>
                      </a:lnTo>
                      <a:lnTo>
                        <a:pt x="266" y="10"/>
                      </a:lnTo>
                      <a:lnTo>
                        <a:pt x="271" y="10"/>
                      </a:lnTo>
                      <a:lnTo>
                        <a:pt x="277" y="10"/>
                      </a:lnTo>
                      <a:lnTo>
                        <a:pt x="283" y="10"/>
                      </a:lnTo>
                      <a:lnTo>
                        <a:pt x="289" y="10"/>
                      </a:lnTo>
                      <a:lnTo>
                        <a:pt x="295" y="10"/>
                      </a:lnTo>
                      <a:lnTo>
                        <a:pt x="300" y="14"/>
                      </a:lnTo>
                      <a:lnTo>
                        <a:pt x="306" y="14"/>
                      </a:lnTo>
                      <a:lnTo>
                        <a:pt x="312" y="14"/>
                      </a:lnTo>
                      <a:lnTo>
                        <a:pt x="318" y="14"/>
                      </a:lnTo>
                      <a:lnTo>
                        <a:pt x="323" y="19"/>
                      </a:lnTo>
                      <a:lnTo>
                        <a:pt x="329" y="19"/>
                      </a:lnTo>
                      <a:lnTo>
                        <a:pt x="335" y="19"/>
                      </a:lnTo>
                      <a:lnTo>
                        <a:pt x="335" y="24"/>
                      </a:lnTo>
                      <a:lnTo>
                        <a:pt x="341" y="24"/>
                      </a:lnTo>
                      <a:lnTo>
                        <a:pt x="346" y="24"/>
                      </a:lnTo>
                      <a:lnTo>
                        <a:pt x="352" y="29"/>
                      </a:lnTo>
                      <a:lnTo>
                        <a:pt x="358" y="29"/>
                      </a:lnTo>
                      <a:lnTo>
                        <a:pt x="364" y="34"/>
                      </a:lnTo>
                      <a:lnTo>
                        <a:pt x="370" y="39"/>
                      </a:lnTo>
                      <a:lnTo>
                        <a:pt x="375" y="39"/>
                      </a:lnTo>
                      <a:lnTo>
                        <a:pt x="381" y="44"/>
                      </a:lnTo>
                      <a:lnTo>
                        <a:pt x="387" y="44"/>
                      </a:lnTo>
                      <a:lnTo>
                        <a:pt x="387" y="49"/>
                      </a:lnTo>
                      <a:lnTo>
                        <a:pt x="393" y="49"/>
                      </a:lnTo>
                      <a:lnTo>
                        <a:pt x="393" y="54"/>
                      </a:lnTo>
                      <a:lnTo>
                        <a:pt x="398" y="59"/>
                      </a:lnTo>
                      <a:lnTo>
                        <a:pt x="404" y="64"/>
                      </a:lnTo>
                      <a:lnTo>
                        <a:pt x="410" y="69"/>
                      </a:lnTo>
                      <a:lnTo>
                        <a:pt x="410" y="74"/>
                      </a:lnTo>
                      <a:lnTo>
                        <a:pt x="416" y="79"/>
                      </a:lnTo>
                      <a:lnTo>
                        <a:pt x="416" y="84"/>
                      </a:lnTo>
                      <a:lnTo>
                        <a:pt x="422" y="84"/>
                      </a:lnTo>
                      <a:lnTo>
                        <a:pt x="422" y="89"/>
                      </a:lnTo>
                      <a:lnTo>
                        <a:pt x="422" y="94"/>
                      </a:lnTo>
                      <a:lnTo>
                        <a:pt x="427" y="99"/>
                      </a:lnTo>
                      <a:lnTo>
                        <a:pt x="427" y="104"/>
                      </a:lnTo>
                      <a:lnTo>
                        <a:pt x="427" y="109"/>
                      </a:lnTo>
                      <a:lnTo>
                        <a:pt x="433" y="114"/>
                      </a:lnTo>
                      <a:lnTo>
                        <a:pt x="433" y="119"/>
                      </a:lnTo>
                      <a:lnTo>
                        <a:pt x="433" y="124"/>
                      </a:lnTo>
                      <a:lnTo>
                        <a:pt x="433" y="129"/>
                      </a:lnTo>
                      <a:lnTo>
                        <a:pt x="433" y="134"/>
                      </a:lnTo>
                      <a:lnTo>
                        <a:pt x="439" y="139"/>
                      </a:lnTo>
                      <a:lnTo>
                        <a:pt x="439" y="144"/>
                      </a:lnTo>
                      <a:lnTo>
                        <a:pt x="439" y="149"/>
                      </a:lnTo>
                      <a:lnTo>
                        <a:pt x="439" y="154"/>
                      </a:lnTo>
                      <a:lnTo>
                        <a:pt x="439" y="159"/>
                      </a:lnTo>
                      <a:lnTo>
                        <a:pt x="439" y="163"/>
                      </a:lnTo>
                      <a:lnTo>
                        <a:pt x="439" y="168"/>
                      </a:lnTo>
                      <a:lnTo>
                        <a:pt x="439" y="173"/>
                      </a:lnTo>
                      <a:lnTo>
                        <a:pt x="439" y="183"/>
                      </a:lnTo>
                      <a:lnTo>
                        <a:pt x="162" y="183"/>
                      </a:lnTo>
                      <a:close/>
                      <a:moveTo>
                        <a:pt x="2073" y="119"/>
                      </a:moveTo>
                      <a:lnTo>
                        <a:pt x="2073" y="114"/>
                      </a:lnTo>
                      <a:lnTo>
                        <a:pt x="2073" y="109"/>
                      </a:lnTo>
                      <a:lnTo>
                        <a:pt x="2073" y="104"/>
                      </a:lnTo>
                      <a:lnTo>
                        <a:pt x="2073" y="99"/>
                      </a:lnTo>
                      <a:lnTo>
                        <a:pt x="2067" y="99"/>
                      </a:lnTo>
                      <a:lnTo>
                        <a:pt x="2067" y="94"/>
                      </a:lnTo>
                      <a:lnTo>
                        <a:pt x="2067" y="89"/>
                      </a:lnTo>
                      <a:lnTo>
                        <a:pt x="2061" y="89"/>
                      </a:lnTo>
                      <a:lnTo>
                        <a:pt x="2061" y="84"/>
                      </a:lnTo>
                      <a:lnTo>
                        <a:pt x="2061" y="79"/>
                      </a:lnTo>
                      <a:lnTo>
                        <a:pt x="2055" y="79"/>
                      </a:lnTo>
                      <a:lnTo>
                        <a:pt x="2050" y="74"/>
                      </a:lnTo>
                      <a:lnTo>
                        <a:pt x="2044" y="74"/>
                      </a:lnTo>
                      <a:lnTo>
                        <a:pt x="2044" y="69"/>
                      </a:lnTo>
                      <a:lnTo>
                        <a:pt x="2038" y="69"/>
                      </a:lnTo>
                      <a:lnTo>
                        <a:pt x="2032" y="69"/>
                      </a:lnTo>
                      <a:lnTo>
                        <a:pt x="2026" y="69"/>
                      </a:lnTo>
                      <a:lnTo>
                        <a:pt x="2026" y="64"/>
                      </a:lnTo>
                      <a:lnTo>
                        <a:pt x="2021" y="64"/>
                      </a:lnTo>
                      <a:lnTo>
                        <a:pt x="2015" y="64"/>
                      </a:lnTo>
                      <a:lnTo>
                        <a:pt x="2009" y="64"/>
                      </a:lnTo>
                      <a:lnTo>
                        <a:pt x="2003" y="64"/>
                      </a:lnTo>
                      <a:lnTo>
                        <a:pt x="1998" y="64"/>
                      </a:lnTo>
                      <a:lnTo>
                        <a:pt x="1992" y="64"/>
                      </a:lnTo>
                      <a:lnTo>
                        <a:pt x="1986" y="64"/>
                      </a:lnTo>
                      <a:lnTo>
                        <a:pt x="1980" y="64"/>
                      </a:lnTo>
                      <a:lnTo>
                        <a:pt x="1980" y="69"/>
                      </a:lnTo>
                      <a:lnTo>
                        <a:pt x="1975" y="69"/>
                      </a:lnTo>
                      <a:lnTo>
                        <a:pt x="1969" y="69"/>
                      </a:lnTo>
                      <a:lnTo>
                        <a:pt x="1963" y="69"/>
                      </a:lnTo>
                      <a:lnTo>
                        <a:pt x="1963" y="74"/>
                      </a:lnTo>
                      <a:lnTo>
                        <a:pt x="1957" y="74"/>
                      </a:lnTo>
                      <a:lnTo>
                        <a:pt x="1951" y="74"/>
                      </a:lnTo>
                      <a:lnTo>
                        <a:pt x="1951" y="79"/>
                      </a:lnTo>
                      <a:lnTo>
                        <a:pt x="1946" y="79"/>
                      </a:lnTo>
                      <a:lnTo>
                        <a:pt x="1946" y="84"/>
                      </a:lnTo>
                      <a:lnTo>
                        <a:pt x="1940" y="84"/>
                      </a:lnTo>
                      <a:lnTo>
                        <a:pt x="1940" y="89"/>
                      </a:lnTo>
                      <a:lnTo>
                        <a:pt x="1940" y="94"/>
                      </a:lnTo>
                      <a:lnTo>
                        <a:pt x="1934" y="94"/>
                      </a:lnTo>
                      <a:lnTo>
                        <a:pt x="1934" y="99"/>
                      </a:lnTo>
                      <a:lnTo>
                        <a:pt x="1934" y="104"/>
                      </a:lnTo>
                      <a:lnTo>
                        <a:pt x="1934" y="109"/>
                      </a:lnTo>
                      <a:lnTo>
                        <a:pt x="1934" y="114"/>
                      </a:lnTo>
                      <a:lnTo>
                        <a:pt x="1934" y="119"/>
                      </a:lnTo>
                      <a:lnTo>
                        <a:pt x="2073" y="119"/>
                      </a:lnTo>
                      <a:close/>
                      <a:moveTo>
                        <a:pt x="1934" y="178"/>
                      </a:moveTo>
                      <a:lnTo>
                        <a:pt x="1934" y="183"/>
                      </a:lnTo>
                      <a:lnTo>
                        <a:pt x="1934" y="188"/>
                      </a:lnTo>
                      <a:lnTo>
                        <a:pt x="1934" y="193"/>
                      </a:lnTo>
                      <a:lnTo>
                        <a:pt x="1934" y="198"/>
                      </a:lnTo>
                      <a:lnTo>
                        <a:pt x="1934" y="203"/>
                      </a:lnTo>
                      <a:lnTo>
                        <a:pt x="1934" y="208"/>
                      </a:lnTo>
                      <a:lnTo>
                        <a:pt x="1934" y="213"/>
                      </a:lnTo>
                      <a:lnTo>
                        <a:pt x="1940" y="213"/>
                      </a:lnTo>
                      <a:lnTo>
                        <a:pt x="1940" y="218"/>
                      </a:lnTo>
                      <a:lnTo>
                        <a:pt x="1940" y="223"/>
                      </a:lnTo>
                      <a:lnTo>
                        <a:pt x="1946" y="223"/>
                      </a:lnTo>
                      <a:lnTo>
                        <a:pt x="1946" y="228"/>
                      </a:lnTo>
                      <a:lnTo>
                        <a:pt x="1951" y="228"/>
                      </a:lnTo>
                      <a:lnTo>
                        <a:pt x="1951" y="233"/>
                      </a:lnTo>
                      <a:lnTo>
                        <a:pt x="1957" y="233"/>
                      </a:lnTo>
                      <a:lnTo>
                        <a:pt x="1963" y="233"/>
                      </a:lnTo>
                      <a:lnTo>
                        <a:pt x="1963" y="238"/>
                      </a:lnTo>
                      <a:lnTo>
                        <a:pt x="1969" y="238"/>
                      </a:lnTo>
                      <a:lnTo>
                        <a:pt x="1975" y="238"/>
                      </a:lnTo>
                      <a:lnTo>
                        <a:pt x="1980" y="238"/>
                      </a:lnTo>
                      <a:lnTo>
                        <a:pt x="1986" y="243"/>
                      </a:lnTo>
                      <a:lnTo>
                        <a:pt x="1992" y="243"/>
                      </a:lnTo>
                      <a:lnTo>
                        <a:pt x="1998" y="243"/>
                      </a:lnTo>
                      <a:lnTo>
                        <a:pt x="2003" y="243"/>
                      </a:lnTo>
                      <a:lnTo>
                        <a:pt x="2009" y="243"/>
                      </a:lnTo>
                      <a:lnTo>
                        <a:pt x="2015" y="243"/>
                      </a:lnTo>
                      <a:lnTo>
                        <a:pt x="2021" y="243"/>
                      </a:lnTo>
                      <a:lnTo>
                        <a:pt x="2021" y="238"/>
                      </a:lnTo>
                      <a:lnTo>
                        <a:pt x="2026" y="238"/>
                      </a:lnTo>
                      <a:lnTo>
                        <a:pt x="2032" y="238"/>
                      </a:lnTo>
                      <a:lnTo>
                        <a:pt x="2038" y="238"/>
                      </a:lnTo>
                      <a:lnTo>
                        <a:pt x="2044" y="233"/>
                      </a:lnTo>
                      <a:lnTo>
                        <a:pt x="2050" y="233"/>
                      </a:lnTo>
                      <a:lnTo>
                        <a:pt x="2050" y="228"/>
                      </a:lnTo>
                      <a:lnTo>
                        <a:pt x="2055" y="228"/>
                      </a:lnTo>
                      <a:lnTo>
                        <a:pt x="2055" y="223"/>
                      </a:lnTo>
                      <a:lnTo>
                        <a:pt x="2061" y="223"/>
                      </a:lnTo>
                      <a:lnTo>
                        <a:pt x="2061" y="218"/>
                      </a:lnTo>
                      <a:lnTo>
                        <a:pt x="2067" y="213"/>
                      </a:lnTo>
                      <a:lnTo>
                        <a:pt x="2067" y="208"/>
                      </a:lnTo>
                      <a:lnTo>
                        <a:pt x="2067" y="203"/>
                      </a:lnTo>
                      <a:lnTo>
                        <a:pt x="2211" y="203"/>
                      </a:lnTo>
                      <a:lnTo>
                        <a:pt x="2211" y="208"/>
                      </a:lnTo>
                      <a:lnTo>
                        <a:pt x="2205" y="208"/>
                      </a:lnTo>
                      <a:lnTo>
                        <a:pt x="2205" y="213"/>
                      </a:lnTo>
                      <a:lnTo>
                        <a:pt x="2205" y="218"/>
                      </a:lnTo>
                      <a:lnTo>
                        <a:pt x="2205" y="223"/>
                      </a:lnTo>
                      <a:lnTo>
                        <a:pt x="2205" y="228"/>
                      </a:lnTo>
                      <a:lnTo>
                        <a:pt x="2200" y="233"/>
                      </a:lnTo>
                      <a:lnTo>
                        <a:pt x="2200" y="238"/>
                      </a:lnTo>
                      <a:lnTo>
                        <a:pt x="2194" y="243"/>
                      </a:lnTo>
                      <a:lnTo>
                        <a:pt x="2194" y="248"/>
                      </a:lnTo>
                      <a:lnTo>
                        <a:pt x="2188" y="248"/>
                      </a:lnTo>
                      <a:lnTo>
                        <a:pt x="2188" y="253"/>
                      </a:lnTo>
                      <a:lnTo>
                        <a:pt x="2182" y="258"/>
                      </a:lnTo>
                      <a:lnTo>
                        <a:pt x="2177" y="258"/>
                      </a:lnTo>
                      <a:lnTo>
                        <a:pt x="2177" y="263"/>
                      </a:lnTo>
                      <a:lnTo>
                        <a:pt x="2171" y="268"/>
                      </a:lnTo>
                      <a:lnTo>
                        <a:pt x="2165" y="268"/>
                      </a:lnTo>
                      <a:lnTo>
                        <a:pt x="2165" y="273"/>
                      </a:lnTo>
                      <a:lnTo>
                        <a:pt x="2159" y="273"/>
                      </a:lnTo>
                      <a:lnTo>
                        <a:pt x="2154" y="273"/>
                      </a:lnTo>
                      <a:lnTo>
                        <a:pt x="2154" y="278"/>
                      </a:lnTo>
                      <a:lnTo>
                        <a:pt x="2148" y="278"/>
                      </a:lnTo>
                      <a:lnTo>
                        <a:pt x="2142" y="283"/>
                      </a:lnTo>
                      <a:lnTo>
                        <a:pt x="2136" y="283"/>
                      </a:lnTo>
                      <a:lnTo>
                        <a:pt x="2130" y="288"/>
                      </a:lnTo>
                      <a:lnTo>
                        <a:pt x="2125" y="288"/>
                      </a:lnTo>
                      <a:lnTo>
                        <a:pt x="2119" y="293"/>
                      </a:lnTo>
                      <a:lnTo>
                        <a:pt x="2113" y="293"/>
                      </a:lnTo>
                      <a:lnTo>
                        <a:pt x="2107" y="293"/>
                      </a:lnTo>
                      <a:lnTo>
                        <a:pt x="2102" y="293"/>
                      </a:lnTo>
                      <a:lnTo>
                        <a:pt x="2096" y="298"/>
                      </a:lnTo>
                      <a:lnTo>
                        <a:pt x="2090" y="298"/>
                      </a:lnTo>
                      <a:lnTo>
                        <a:pt x="2084" y="298"/>
                      </a:lnTo>
                      <a:lnTo>
                        <a:pt x="2078" y="298"/>
                      </a:lnTo>
                      <a:lnTo>
                        <a:pt x="2073" y="303"/>
                      </a:lnTo>
                      <a:lnTo>
                        <a:pt x="2067" y="303"/>
                      </a:lnTo>
                      <a:lnTo>
                        <a:pt x="2061" y="303"/>
                      </a:lnTo>
                      <a:lnTo>
                        <a:pt x="2055" y="303"/>
                      </a:lnTo>
                      <a:lnTo>
                        <a:pt x="2050" y="303"/>
                      </a:lnTo>
                      <a:lnTo>
                        <a:pt x="2044" y="303"/>
                      </a:lnTo>
                      <a:lnTo>
                        <a:pt x="2038" y="303"/>
                      </a:lnTo>
                      <a:lnTo>
                        <a:pt x="2032" y="303"/>
                      </a:lnTo>
                      <a:lnTo>
                        <a:pt x="2026" y="303"/>
                      </a:lnTo>
                      <a:lnTo>
                        <a:pt x="2021" y="303"/>
                      </a:lnTo>
                      <a:lnTo>
                        <a:pt x="2015" y="303"/>
                      </a:lnTo>
                      <a:lnTo>
                        <a:pt x="2009" y="308"/>
                      </a:lnTo>
                      <a:lnTo>
                        <a:pt x="2003" y="308"/>
                      </a:lnTo>
                      <a:lnTo>
                        <a:pt x="1998" y="308"/>
                      </a:lnTo>
                      <a:lnTo>
                        <a:pt x="1992" y="308"/>
                      </a:lnTo>
                      <a:lnTo>
                        <a:pt x="1986" y="308"/>
                      </a:lnTo>
                      <a:lnTo>
                        <a:pt x="1980" y="308"/>
                      </a:lnTo>
                      <a:lnTo>
                        <a:pt x="1975" y="303"/>
                      </a:lnTo>
                      <a:lnTo>
                        <a:pt x="1963" y="303"/>
                      </a:lnTo>
                      <a:lnTo>
                        <a:pt x="1957" y="303"/>
                      </a:lnTo>
                      <a:lnTo>
                        <a:pt x="1951" y="303"/>
                      </a:lnTo>
                      <a:lnTo>
                        <a:pt x="1946" y="303"/>
                      </a:lnTo>
                      <a:lnTo>
                        <a:pt x="1940" y="303"/>
                      </a:lnTo>
                      <a:lnTo>
                        <a:pt x="1934" y="303"/>
                      </a:lnTo>
                      <a:lnTo>
                        <a:pt x="1928" y="303"/>
                      </a:lnTo>
                      <a:lnTo>
                        <a:pt x="1923" y="303"/>
                      </a:lnTo>
                      <a:lnTo>
                        <a:pt x="1917" y="303"/>
                      </a:lnTo>
                      <a:lnTo>
                        <a:pt x="1911" y="298"/>
                      </a:lnTo>
                      <a:lnTo>
                        <a:pt x="1905" y="298"/>
                      </a:lnTo>
                      <a:lnTo>
                        <a:pt x="1899" y="298"/>
                      </a:lnTo>
                      <a:lnTo>
                        <a:pt x="1894" y="298"/>
                      </a:lnTo>
                      <a:lnTo>
                        <a:pt x="1888" y="298"/>
                      </a:lnTo>
                      <a:lnTo>
                        <a:pt x="1882" y="293"/>
                      </a:lnTo>
                      <a:lnTo>
                        <a:pt x="1876" y="293"/>
                      </a:lnTo>
                      <a:lnTo>
                        <a:pt x="1871" y="288"/>
                      </a:lnTo>
                      <a:lnTo>
                        <a:pt x="1865" y="288"/>
                      </a:lnTo>
                      <a:lnTo>
                        <a:pt x="1859" y="288"/>
                      </a:lnTo>
                      <a:lnTo>
                        <a:pt x="1859" y="283"/>
                      </a:lnTo>
                      <a:lnTo>
                        <a:pt x="1853" y="283"/>
                      </a:lnTo>
                      <a:lnTo>
                        <a:pt x="1848" y="283"/>
                      </a:lnTo>
                      <a:lnTo>
                        <a:pt x="1848" y="278"/>
                      </a:lnTo>
                      <a:lnTo>
                        <a:pt x="1842" y="278"/>
                      </a:lnTo>
                      <a:lnTo>
                        <a:pt x="1836" y="278"/>
                      </a:lnTo>
                      <a:lnTo>
                        <a:pt x="1836" y="273"/>
                      </a:lnTo>
                      <a:lnTo>
                        <a:pt x="1830" y="273"/>
                      </a:lnTo>
                      <a:lnTo>
                        <a:pt x="1824" y="268"/>
                      </a:lnTo>
                      <a:lnTo>
                        <a:pt x="1819" y="263"/>
                      </a:lnTo>
                      <a:lnTo>
                        <a:pt x="1813" y="258"/>
                      </a:lnTo>
                      <a:lnTo>
                        <a:pt x="1807" y="253"/>
                      </a:lnTo>
                      <a:lnTo>
                        <a:pt x="1801" y="248"/>
                      </a:lnTo>
                      <a:lnTo>
                        <a:pt x="1801" y="243"/>
                      </a:lnTo>
                      <a:lnTo>
                        <a:pt x="1796" y="238"/>
                      </a:lnTo>
                      <a:lnTo>
                        <a:pt x="1796" y="233"/>
                      </a:lnTo>
                      <a:lnTo>
                        <a:pt x="1790" y="228"/>
                      </a:lnTo>
                      <a:lnTo>
                        <a:pt x="1790" y="223"/>
                      </a:lnTo>
                      <a:lnTo>
                        <a:pt x="1784" y="218"/>
                      </a:lnTo>
                      <a:lnTo>
                        <a:pt x="1784" y="213"/>
                      </a:lnTo>
                      <a:lnTo>
                        <a:pt x="1784" y="208"/>
                      </a:lnTo>
                      <a:lnTo>
                        <a:pt x="1778" y="203"/>
                      </a:lnTo>
                      <a:lnTo>
                        <a:pt x="1778" y="198"/>
                      </a:lnTo>
                      <a:lnTo>
                        <a:pt x="1778" y="193"/>
                      </a:lnTo>
                      <a:lnTo>
                        <a:pt x="1778" y="188"/>
                      </a:lnTo>
                      <a:lnTo>
                        <a:pt x="1778" y="183"/>
                      </a:lnTo>
                      <a:lnTo>
                        <a:pt x="1778" y="178"/>
                      </a:lnTo>
                      <a:lnTo>
                        <a:pt x="1772" y="173"/>
                      </a:lnTo>
                      <a:lnTo>
                        <a:pt x="1772" y="168"/>
                      </a:lnTo>
                      <a:lnTo>
                        <a:pt x="1772" y="163"/>
                      </a:lnTo>
                      <a:lnTo>
                        <a:pt x="1772" y="159"/>
                      </a:lnTo>
                      <a:lnTo>
                        <a:pt x="1772" y="154"/>
                      </a:lnTo>
                      <a:lnTo>
                        <a:pt x="1772" y="149"/>
                      </a:lnTo>
                      <a:lnTo>
                        <a:pt x="1772" y="144"/>
                      </a:lnTo>
                      <a:lnTo>
                        <a:pt x="1772" y="139"/>
                      </a:lnTo>
                      <a:lnTo>
                        <a:pt x="1778" y="134"/>
                      </a:lnTo>
                      <a:lnTo>
                        <a:pt x="1778" y="129"/>
                      </a:lnTo>
                      <a:lnTo>
                        <a:pt x="1778" y="124"/>
                      </a:lnTo>
                      <a:lnTo>
                        <a:pt x="1778" y="119"/>
                      </a:lnTo>
                      <a:lnTo>
                        <a:pt x="1778" y="114"/>
                      </a:lnTo>
                      <a:lnTo>
                        <a:pt x="1784" y="109"/>
                      </a:lnTo>
                      <a:lnTo>
                        <a:pt x="1784" y="104"/>
                      </a:lnTo>
                      <a:lnTo>
                        <a:pt x="1784" y="99"/>
                      </a:lnTo>
                      <a:lnTo>
                        <a:pt x="1790" y="94"/>
                      </a:lnTo>
                      <a:lnTo>
                        <a:pt x="1790" y="89"/>
                      </a:lnTo>
                      <a:lnTo>
                        <a:pt x="1790" y="84"/>
                      </a:lnTo>
                      <a:lnTo>
                        <a:pt x="1796" y="84"/>
                      </a:lnTo>
                      <a:lnTo>
                        <a:pt x="1796" y="79"/>
                      </a:lnTo>
                      <a:lnTo>
                        <a:pt x="1796" y="74"/>
                      </a:lnTo>
                      <a:lnTo>
                        <a:pt x="1801" y="74"/>
                      </a:lnTo>
                      <a:lnTo>
                        <a:pt x="1801" y="69"/>
                      </a:lnTo>
                      <a:lnTo>
                        <a:pt x="1807" y="64"/>
                      </a:lnTo>
                      <a:lnTo>
                        <a:pt x="1813" y="59"/>
                      </a:lnTo>
                      <a:lnTo>
                        <a:pt x="1819" y="54"/>
                      </a:lnTo>
                      <a:lnTo>
                        <a:pt x="1824" y="49"/>
                      </a:lnTo>
                      <a:lnTo>
                        <a:pt x="1824" y="44"/>
                      </a:lnTo>
                      <a:lnTo>
                        <a:pt x="1830" y="44"/>
                      </a:lnTo>
                      <a:lnTo>
                        <a:pt x="1836" y="39"/>
                      </a:lnTo>
                      <a:lnTo>
                        <a:pt x="1842" y="34"/>
                      </a:lnTo>
                      <a:lnTo>
                        <a:pt x="1848" y="34"/>
                      </a:lnTo>
                      <a:lnTo>
                        <a:pt x="1853" y="29"/>
                      </a:lnTo>
                      <a:lnTo>
                        <a:pt x="1859" y="29"/>
                      </a:lnTo>
                      <a:lnTo>
                        <a:pt x="1859" y="24"/>
                      </a:lnTo>
                      <a:lnTo>
                        <a:pt x="1865" y="24"/>
                      </a:lnTo>
                      <a:lnTo>
                        <a:pt x="1871" y="24"/>
                      </a:lnTo>
                      <a:lnTo>
                        <a:pt x="1876" y="19"/>
                      </a:lnTo>
                      <a:lnTo>
                        <a:pt x="1882" y="19"/>
                      </a:lnTo>
                      <a:lnTo>
                        <a:pt x="1888" y="19"/>
                      </a:lnTo>
                      <a:lnTo>
                        <a:pt x="1888" y="14"/>
                      </a:lnTo>
                      <a:lnTo>
                        <a:pt x="1894" y="14"/>
                      </a:lnTo>
                      <a:lnTo>
                        <a:pt x="1899" y="14"/>
                      </a:lnTo>
                      <a:lnTo>
                        <a:pt x="1905" y="10"/>
                      </a:lnTo>
                      <a:lnTo>
                        <a:pt x="1911" y="10"/>
                      </a:lnTo>
                      <a:lnTo>
                        <a:pt x="1917" y="10"/>
                      </a:lnTo>
                      <a:lnTo>
                        <a:pt x="1923" y="10"/>
                      </a:lnTo>
                      <a:lnTo>
                        <a:pt x="1928" y="10"/>
                      </a:lnTo>
                      <a:lnTo>
                        <a:pt x="1934" y="5"/>
                      </a:lnTo>
                      <a:lnTo>
                        <a:pt x="1940" y="5"/>
                      </a:lnTo>
                      <a:lnTo>
                        <a:pt x="1946" y="5"/>
                      </a:lnTo>
                      <a:lnTo>
                        <a:pt x="1951" y="5"/>
                      </a:lnTo>
                      <a:lnTo>
                        <a:pt x="1957" y="5"/>
                      </a:lnTo>
                      <a:lnTo>
                        <a:pt x="1963" y="5"/>
                      </a:lnTo>
                      <a:lnTo>
                        <a:pt x="1969" y="5"/>
                      </a:lnTo>
                      <a:lnTo>
                        <a:pt x="1975" y="5"/>
                      </a:lnTo>
                      <a:lnTo>
                        <a:pt x="1986" y="5"/>
                      </a:lnTo>
                      <a:lnTo>
                        <a:pt x="1992" y="5"/>
                      </a:lnTo>
                      <a:lnTo>
                        <a:pt x="1998" y="0"/>
                      </a:lnTo>
                      <a:lnTo>
                        <a:pt x="2003" y="0"/>
                      </a:lnTo>
                      <a:lnTo>
                        <a:pt x="2009" y="0"/>
                      </a:lnTo>
                      <a:lnTo>
                        <a:pt x="2015" y="5"/>
                      </a:lnTo>
                      <a:lnTo>
                        <a:pt x="2021" y="5"/>
                      </a:lnTo>
                      <a:lnTo>
                        <a:pt x="2032" y="5"/>
                      </a:lnTo>
                      <a:lnTo>
                        <a:pt x="2038" y="5"/>
                      </a:lnTo>
                      <a:lnTo>
                        <a:pt x="2044" y="5"/>
                      </a:lnTo>
                      <a:lnTo>
                        <a:pt x="2050" y="5"/>
                      </a:lnTo>
                      <a:lnTo>
                        <a:pt x="2055" y="5"/>
                      </a:lnTo>
                      <a:lnTo>
                        <a:pt x="2061" y="5"/>
                      </a:lnTo>
                      <a:lnTo>
                        <a:pt x="2067" y="5"/>
                      </a:lnTo>
                      <a:lnTo>
                        <a:pt x="2073" y="10"/>
                      </a:lnTo>
                      <a:lnTo>
                        <a:pt x="2078" y="10"/>
                      </a:lnTo>
                      <a:lnTo>
                        <a:pt x="2084" y="10"/>
                      </a:lnTo>
                      <a:lnTo>
                        <a:pt x="2090" y="10"/>
                      </a:lnTo>
                      <a:lnTo>
                        <a:pt x="2096" y="14"/>
                      </a:lnTo>
                      <a:lnTo>
                        <a:pt x="2102" y="14"/>
                      </a:lnTo>
                      <a:lnTo>
                        <a:pt x="2107" y="14"/>
                      </a:lnTo>
                      <a:lnTo>
                        <a:pt x="2113" y="19"/>
                      </a:lnTo>
                      <a:lnTo>
                        <a:pt x="2119" y="19"/>
                      </a:lnTo>
                      <a:lnTo>
                        <a:pt x="2125" y="19"/>
                      </a:lnTo>
                      <a:lnTo>
                        <a:pt x="2125" y="24"/>
                      </a:lnTo>
                      <a:lnTo>
                        <a:pt x="2130" y="24"/>
                      </a:lnTo>
                      <a:lnTo>
                        <a:pt x="2136" y="29"/>
                      </a:lnTo>
                      <a:lnTo>
                        <a:pt x="2142" y="29"/>
                      </a:lnTo>
                      <a:lnTo>
                        <a:pt x="2148" y="34"/>
                      </a:lnTo>
                      <a:lnTo>
                        <a:pt x="2154" y="39"/>
                      </a:lnTo>
                      <a:lnTo>
                        <a:pt x="2159" y="44"/>
                      </a:lnTo>
                      <a:lnTo>
                        <a:pt x="2165" y="44"/>
                      </a:lnTo>
                      <a:lnTo>
                        <a:pt x="2165" y="49"/>
                      </a:lnTo>
                      <a:lnTo>
                        <a:pt x="2171" y="49"/>
                      </a:lnTo>
                      <a:lnTo>
                        <a:pt x="2171" y="54"/>
                      </a:lnTo>
                      <a:lnTo>
                        <a:pt x="2177" y="59"/>
                      </a:lnTo>
                      <a:lnTo>
                        <a:pt x="2177" y="64"/>
                      </a:lnTo>
                      <a:lnTo>
                        <a:pt x="2182" y="64"/>
                      </a:lnTo>
                      <a:lnTo>
                        <a:pt x="2182" y="69"/>
                      </a:lnTo>
                      <a:lnTo>
                        <a:pt x="2188" y="74"/>
                      </a:lnTo>
                      <a:lnTo>
                        <a:pt x="2188" y="79"/>
                      </a:lnTo>
                      <a:lnTo>
                        <a:pt x="2194" y="84"/>
                      </a:lnTo>
                      <a:lnTo>
                        <a:pt x="2194" y="89"/>
                      </a:lnTo>
                      <a:lnTo>
                        <a:pt x="2200" y="94"/>
                      </a:lnTo>
                      <a:lnTo>
                        <a:pt x="2200" y="99"/>
                      </a:lnTo>
                      <a:lnTo>
                        <a:pt x="2200" y="104"/>
                      </a:lnTo>
                      <a:lnTo>
                        <a:pt x="2200" y="109"/>
                      </a:lnTo>
                      <a:lnTo>
                        <a:pt x="2205" y="114"/>
                      </a:lnTo>
                      <a:lnTo>
                        <a:pt x="2205" y="119"/>
                      </a:lnTo>
                      <a:lnTo>
                        <a:pt x="2205" y="124"/>
                      </a:lnTo>
                      <a:lnTo>
                        <a:pt x="2205" y="129"/>
                      </a:lnTo>
                      <a:lnTo>
                        <a:pt x="2205" y="134"/>
                      </a:lnTo>
                      <a:lnTo>
                        <a:pt x="2211" y="139"/>
                      </a:lnTo>
                      <a:lnTo>
                        <a:pt x="2211" y="144"/>
                      </a:lnTo>
                      <a:lnTo>
                        <a:pt x="2211" y="149"/>
                      </a:lnTo>
                      <a:lnTo>
                        <a:pt x="2211" y="154"/>
                      </a:lnTo>
                      <a:lnTo>
                        <a:pt x="2211" y="159"/>
                      </a:lnTo>
                      <a:lnTo>
                        <a:pt x="2211" y="163"/>
                      </a:lnTo>
                      <a:lnTo>
                        <a:pt x="2211" y="168"/>
                      </a:lnTo>
                      <a:lnTo>
                        <a:pt x="2211" y="178"/>
                      </a:lnTo>
                      <a:lnTo>
                        <a:pt x="1934" y="178"/>
                      </a:lnTo>
                      <a:close/>
                    </a:path>
                  </a:pathLst>
                </a:custGeom>
                <a:solidFill>
                  <a:srgbClr val="FF0000">
                    <a:alpha val="6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94" name="Freeform 6"/>
                <p:cNvSpPr>
                  <a:spLocks noChangeAspect="1"/>
                </p:cNvSpPr>
                <p:nvPr/>
              </p:nvSpPr>
              <p:spPr bwMode="auto">
                <a:xfrm>
                  <a:off x="8211" y="1651"/>
                  <a:ext cx="699" cy="293"/>
                </a:xfrm>
                <a:custGeom>
                  <a:avLst/>
                  <a:gdLst>
                    <a:gd name="T0" fmla="*/ 6 w 699"/>
                    <a:gd name="T1" fmla="*/ 44 h 293"/>
                    <a:gd name="T2" fmla="*/ 6 w 699"/>
                    <a:gd name="T3" fmla="*/ 24 h 293"/>
                    <a:gd name="T4" fmla="*/ 0 w 699"/>
                    <a:gd name="T5" fmla="*/ 9 h 293"/>
                    <a:gd name="T6" fmla="*/ 156 w 699"/>
                    <a:gd name="T7" fmla="*/ 14 h 293"/>
                    <a:gd name="T8" fmla="*/ 162 w 699"/>
                    <a:gd name="T9" fmla="*/ 29 h 293"/>
                    <a:gd name="T10" fmla="*/ 162 w 699"/>
                    <a:gd name="T11" fmla="*/ 49 h 293"/>
                    <a:gd name="T12" fmla="*/ 174 w 699"/>
                    <a:gd name="T13" fmla="*/ 34 h 293"/>
                    <a:gd name="T14" fmla="*/ 197 w 699"/>
                    <a:gd name="T15" fmla="*/ 24 h 293"/>
                    <a:gd name="T16" fmla="*/ 214 w 699"/>
                    <a:gd name="T17" fmla="*/ 14 h 293"/>
                    <a:gd name="T18" fmla="*/ 231 w 699"/>
                    <a:gd name="T19" fmla="*/ 4 h 293"/>
                    <a:gd name="T20" fmla="*/ 249 w 699"/>
                    <a:gd name="T21" fmla="*/ 0 h 293"/>
                    <a:gd name="T22" fmla="*/ 272 w 699"/>
                    <a:gd name="T23" fmla="*/ 0 h 293"/>
                    <a:gd name="T24" fmla="*/ 295 w 699"/>
                    <a:gd name="T25" fmla="*/ 0 h 293"/>
                    <a:gd name="T26" fmla="*/ 318 w 699"/>
                    <a:gd name="T27" fmla="*/ 0 h 293"/>
                    <a:gd name="T28" fmla="*/ 335 w 699"/>
                    <a:gd name="T29" fmla="*/ 4 h 293"/>
                    <a:gd name="T30" fmla="*/ 353 w 699"/>
                    <a:gd name="T31" fmla="*/ 9 h 293"/>
                    <a:gd name="T32" fmla="*/ 370 w 699"/>
                    <a:gd name="T33" fmla="*/ 14 h 293"/>
                    <a:gd name="T34" fmla="*/ 387 w 699"/>
                    <a:gd name="T35" fmla="*/ 24 h 293"/>
                    <a:gd name="T36" fmla="*/ 404 w 699"/>
                    <a:gd name="T37" fmla="*/ 39 h 293"/>
                    <a:gd name="T38" fmla="*/ 416 w 699"/>
                    <a:gd name="T39" fmla="*/ 54 h 293"/>
                    <a:gd name="T40" fmla="*/ 433 w 699"/>
                    <a:gd name="T41" fmla="*/ 39 h 293"/>
                    <a:gd name="T42" fmla="*/ 451 w 699"/>
                    <a:gd name="T43" fmla="*/ 29 h 293"/>
                    <a:gd name="T44" fmla="*/ 462 w 699"/>
                    <a:gd name="T45" fmla="*/ 19 h 293"/>
                    <a:gd name="T46" fmla="*/ 480 w 699"/>
                    <a:gd name="T47" fmla="*/ 14 h 293"/>
                    <a:gd name="T48" fmla="*/ 497 w 699"/>
                    <a:gd name="T49" fmla="*/ 4 h 293"/>
                    <a:gd name="T50" fmla="*/ 514 w 699"/>
                    <a:gd name="T51" fmla="*/ 0 h 293"/>
                    <a:gd name="T52" fmla="*/ 537 w 699"/>
                    <a:gd name="T53" fmla="*/ 0 h 293"/>
                    <a:gd name="T54" fmla="*/ 560 w 699"/>
                    <a:gd name="T55" fmla="*/ 0 h 293"/>
                    <a:gd name="T56" fmla="*/ 583 w 699"/>
                    <a:gd name="T57" fmla="*/ 0 h 293"/>
                    <a:gd name="T58" fmla="*/ 607 w 699"/>
                    <a:gd name="T59" fmla="*/ 4 h 293"/>
                    <a:gd name="T60" fmla="*/ 624 w 699"/>
                    <a:gd name="T61" fmla="*/ 9 h 293"/>
                    <a:gd name="T62" fmla="*/ 641 w 699"/>
                    <a:gd name="T63" fmla="*/ 14 h 293"/>
                    <a:gd name="T64" fmla="*/ 659 w 699"/>
                    <a:gd name="T65" fmla="*/ 24 h 293"/>
                    <a:gd name="T66" fmla="*/ 676 w 699"/>
                    <a:gd name="T67" fmla="*/ 44 h 293"/>
                    <a:gd name="T68" fmla="*/ 687 w 699"/>
                    <a:gd name="T69" fmla="*/ 59 h 293"/>
                    <a:gd name="T70" fmla="*/ 693 w 699"/>
                    <a:gd name="T71" fmla="*/ 74 h 293"/>
                    <a:gd name="T72" fmla="*/ 699 w 699"/>
                    <a:gd name="T73" fmla="*/ 94 h 293"/>
                    <a:gd name="T74" fmla="*/ 699 w 699"/>
                    <a:gd name="T75" fmla="*/ 114 h 293"/>
                    <a:gd name="T76" fmla="*/ 549 w 699"/>
                    <a:gd name="T77" fmla="*/ 119 h 293"/>
                    <a:gd name="T78" fmla="*/ 543 w 699"/>
                    <a:gd name="T79" fmla="*/ 104 h 293"/>
                    <a:gd name="T80" fmla="*/ 537 w 699"/>
                    <a:gd name="T81" fmla="*/ 84 h 293"/>
                    <a:gd name="T82" fmla="*/ 526 w 699"/>
                    <a:gd name="T83" fmla="*/ 74 h 293"/>
                    <a:gd name="T84" fmla="*/ 503 w 699"/>
                    <a:gd name="T85" fmla="*/ 69 h 293"/>
                    <a:gd name="T86" fmla="*/ 480 w 699"/>
                    <a:gd name="T87" fmla="*/ 69 h 293"/>
                    <a:gd name="T88" fmla="*/ 462 w 699"/>
                    <a:gd name="T89" fmla="*/ 74 h 293"/>
                    <a:gd name="T90" fmla="*/ 445 w 699"/>
                    <a:gd name="T91" fmla="*/ 89 h 293"/>
                    <a:gd name="T92" fmla="*/ 439 w 699"/>
                    <a:gd name="T93" fmla="*/ 104 h 293"/>
                    <a:gd name="T94" fmla="*/ 433 w 699"/>
                    <a:gd name="T95" fmla="*/ 124 h 293"/>
                    <a:gd name="T96" fmla="*/ 428 w 699"/>
                    <a:gd name="T97" fmla="*/ 144 h 293"/>
                    <a:gd name="T98" fmla="*/ 277 w 699"/>
                    <a:gd name="T99" fmla="*/ 124 h 293"/>
                    <a:gd name="T100" fmla="*/ 277 w 699"/>
                    <a:gd name="T101" fmla="*/ 104 h 293"/>
                    <a:gd name="T102" fmla="*/ 272 w 699"/>
                    <a:gd name="T103" fmla="*/ 89 h 293"/>
                    <a:gd name="T104" fmla="*/ 260 w 699"/>
                    <a:gd name="T105" fmla="*/ 79 h 293"/>
                    <a:gd name="T106" fmla="*/ 243 w 699"/>
                    <a:gd name="T107" fmla="*/ 74 h 293"/>
                    <a:gd name="T108" fmla="*/ 226 w 699"/>
                    <a:gd name="T109" fmla="*/ 69 h 293"/>
                    <a:gd name="T110" fmla="*/ 208 w 699"/>
                    <a:gd name="T111" fmla="*/ 74 h 293"/>
                    <a:gd name="T112" fmla="*/ 185 w 699"/>
                    <a:gd name="T113" fmla="*/ 79 h 293"/>
                    <a:gd name="T114" fmla="*/ 174 w 699"/>
                    <a:gd name="T115" fmla="*/ 89 h 293"/>
                    <a:gd name="T116" fmla="*/ 168 w 699"/>
                    <a:gd name="T117" fmla="*/ 104 h 293"/>
                    <a:gd name="T118" fmla="*/ 162 w 699"/>
                    <a:gd name="T119" fmla="*/ 119 h 293"/>
                    <a:gd name="T120" fmla="*/ 162 w 699"/>
                    <a:gd name="T121" fmla="*/ 139 h 293"/>
                    <a:gd name="T122" fmla="*/ 6 w 699"/>
                    <a:gd name="T123" fmla="*/ 293 h 29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99" h="293">
                      <a:moveTo>
                        <a:pt x="6" y="293"/>
                      </a:moveTo>
                      <a:lnTo>
                        <a:pt x="6" y="54"/>
                      </a:lnTo>
                      <a:lnTo>
                        <a:pt x="6" y="49"/>
                      </a:lnTo>
                      <a:lnTo>
                        <a:pt x="6" y="44"/>
                      </a:lnTo>
                      <a:lnTo>
                        <a:pt x="6" y="39"/>
                      </a:lnTo>
                      <a:lnTo>
                        <a:pt x="6" y="34"/>
                      </a:lnTo>
                      <a:lnTo>
                        <a:pt x="6" y="29"/>
                      </a:lnTo>
                      <a:lnTo>
                        <a:pt x="6" y="24"/>
                      </a:lnTo>
                      <a:lnTo>
                        <a:pt x="6" y="19"/>
                      </a:lnTo>
                      <a:lnTo>
                        <a:pt x="6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156" y="4"/>
                      </a:lnTo>
                      <a:lnTo>
                        <a:pt x="156" y="9"/>
                      </a:lnTo>
                      <a:lnTo>
                        <a:pt x="156" y="14"/>
                      </a:lnTo>
                      <a:lnTo>
                        <a:pt x="156" y="19"/>
                      </a:lnTo>
                      <a:lnTo>
                        <a:pt x="156" y="24"/>
                      </a:lnTo>
                      <a:lnTo>
                        <a:pt x="162" y="24"/>
                      </a:lnTo>
                      <a:lnTo>
                        <a:pt x="162" y="29"/>
                      </a:lnTo>
                      <a:lnTo>
                        <a:pt x="162" y="34"/>
                      </a:lnTo>
                      <a:lnTo>
                        <a:pt x="162" y="39"/>
                      </a:lnTo>
                      <a:lnTo>
                        <a:pt x="162" y="44"/>
                      </a:lnTo>
                      <a:lnTo>
                        <a:pt x="162" y="49"/>
                      </a:lnTo>
                      <a:lnTo>
                        <a:pt x="168" y="49"/>
                      </a:lnTo>
                      <a:lnTo>
                        <a:pt x="168" y="44"/>
                      </a:lnTo>
                      <a:lnTo>
                        <a:pt x="174" y="39"/>
                      </a:lnTo>
                      <a:lnTo>
                        <a:pt x="174" y="34"/>
                      </a:lnTo>
                      <a:lnTo>
                        <a:pt x="179" y="34"/>
                      </a:lnTo>
                      <a:lnTo>
                        <a:pt x="185" y="29"/>
                      </a:lnTo>
                      <a:lnTo>
                        <a:pt x="191" y="24"/>
                      </a:lnTo>
                      <a:lnTo>
                        <a:pt x="197" y="24"/>
                      </a:lnTo>
                      <a:lnTo>
                        <a:pt x="197" y="19"/>
                      </a:lnTo>
                      <a:lnTo>
                        <a:pt x="202" y="19"/>
                      </a:lnTo>
                      <a:lnTo>
                        <a:pt x="208" y="14"/>
                      </a:lnTo>
                      <a:lnTo>
                        <a:pt x="214" y="14"/>
                      </a:lnTo>
                      <a:lnTo>
                        <a:pt x="214" y="9"/>
                      </a:lnTo>
                      <a:lnTo>
                        <a:pt x="220" y="9"/>
                      </a:lnTo>
                      <a:lnTo>
                        <a:pt x="226" y="9"/>
                      </a:lnTo>
                      <a:lnTo>
                        <a:pt x="231" y="4"/>
                      </a:lnTo>
                      <a:lnTo>
                        <a:pt x="237" y="4"/>
                      </a:lnTo>
                      <a:lnTo>
                        <a:pt x="243" y="4"/>
                      </a:lnTo>
                      <a:lnTo>
                        <a:pt x="249" y="4"/>
                      </a:lnTo>
                      <a:lnTo>
                        <a:pt x="249" y="0"/>
                      </a:lnTo>
                      <a:lnTo>
                        <a:pt x="254" y="0"/>
                      </a:lnTo>
                      <a:lnTo>
                        <a:pt x="260" y="0"/>
                      </a:lnTo>
                      <a:lnTo>
                        <a:pt x="266" y="0"/>
                      </a:lnTo>
                      <a:lnTo>
                        <a:pt x="272" y="0"/>
                      </a:lnTo>
                      <a:lnTo>
                        <a:pt x="277" y="0"/>
                      </a:lnTo>
                      <a:lnTo>
                        <a:pt x="283" y="0"/>
                      </a:lnTo>
                      <a:lnTo>
                        <a:pt x="289" y="0"/>
                      </a:lnTo>
                      <a:lnTo>
                        <a:pt x="295" y="0"/>
                      </a:lnTo>
                      <a:lnTo>
                        <a:pt x="301" y="0"/>
                      </a:lnTo>
                      <a:lnTo>
                        <a:pt x="306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29" y="0"/>
                      </a:lnTo>
                      <a:lnTo>
                        <a:pt x="329" y="4"/>
                      </a:lnTo>
                      <a:lnTo>
                        <a:pt x="335" y="4"/>
                      </a:lnTo>
                      <a:lnTo>
                        <a:pt x="341" y="4"/>
                      </a:lnTo>
                      <a:lnTo>
                        <a:pt x="347" y="4"/>
                      </a:lnTo>
                      <a:lnTo>
                        <a:pt x="353" y="4"/>
                      </a:lnTo>
                      <a:lnTo>
                        <a:pt x="353" y="9"/>
                      </a:lnTo>
                      <a:lnTo>
                        <a:pt x="358" y="9"/>
                      </a:lnTo>
                      <a:lnTo>
                        <a:pt x="364" y="9"/>
                      </a:lnTo>
                      <a:lnTo>
                        <a:pt x="364" y="14"/>
                      </a:lnTo>
                      <a:lnTo>
                        <a:pt x="370" y="14"/>
                      </a:lnTo>
                      <a:lnTo>
                        <a:pt x="376" y="19"/>
                      </a:lnTo>
                      <a:lnTo>
                        <a:pt x="381" y="19"/>
                      </a:lnTo>
                      <a:lnTo>
                        <a:pt x="381" y="24"/>
                      </a:lnTo>
                      <a:lnTo>
                        <a:pt x="387" y="24"/>
                      </a:lnTo>
                      <a:lnTo>
                        <a:pt x="387" y="29"/>
                      </a:lnTo>
                      <a:lnTo>
                        <a:pt x="393" y="29"/>
                      </a:lnTo>
                      <a:lnTo>
                        <a:pt x="399" y="34"/>
                      </a:lnTo>
                      <a:lnTo>
                        <a:pt x="404" y="39"/>
                      </a:lnTo>
                      <a:lnTo>
                        <a:pt x="410" y="44"/>
                      </a:lnTo>
                      <a:lnTo>
                        <a:pt x="410" y="49"/>
                      </a:lnTo>
                      <a:lnTo>
                        <a:pt x="416" y="49"/>
                      </a:lnTo>
                      <a:lnTo>
                        <a:pt x="416" y="54"/>
                      </a:lnTo>
                      <a:lnTo>
                        <a:pt x="422" y="54"/>
                      </a:lnTo>
                      <a:lnTo>
                        <a:pt x="422" y="49"/>
                      </a:lnTo>
                      <a:lnTo>
                        <a:pt x="428" y="44"/>
                      </a:lnTo>
                      <a:lnTo>
                        <a:pt x="433" y="39"/>
                      </a:lnTo>
                      <a:lnTo>
                        <a:pt x="439" y="34"/>
                      </a:lnTo>
                      <a:lnTo>
                        <a:pt x="445" y="34"/>
                      </a:lnTo>
                      <a:lnTo>
                        <a:pt x="445" y="29"/>
                      </a:lnTo>
                      <a:lnTo>
                        <a:pt x="451" y="29"/>
                      </a:lnTo>
                      <a:lnTo>
                        <a:pt x="451" y="24"/>
                      </a:lnTo>
                      <a:lnTo>
                        <a:pt x="456" y="24"/>
                      </a:lnTo>
                      <a:lnTo>
                        <a:pt x="456" y="19"/>
                      </a:lnTo>
                      <a:lnTo>
                        <a:pt x="462" y="19"/>
                      </a:lnTo>
                      <a:lnTo>
                        <a:pt x="468" y="19"/>
                      </a:lnTo>
                      <a:lnTo>
                        <a:pt x="468" y="14"/>
                      </a:lnTo>
                      <a:lnTo>
                        <a:pt x="474" y="14"/>
                      </a:lnTo>
                      <a:lnTo>
                        <a:pt x="480" y="14"/>
                      </a:lnTo>
                      <a:lnTo>
                        <a:pt x="480" y="9"/>
                      </a:lnTo>
                      <a:lnTo>
                        <a:pt x="485" y="9"/>
                      </a:lnTo>
                      <a:lnTo>
                        <a:pt x="491" y="9"/>
                      </a:lnTo>
                      <a:lnTo>
                        <a:pt x="497" y="4"/>
                      </a:lnTo>
                      <a:lnTo>
                        <a:pt x="503" y="4"/>
                      </a:lnTo>
                      <a:lnTo>
                        <a:pt x="508" y="4"/>
                      </a:lnTo>
                      <a:lnTo>
                        <a:pt x="514" y="4"/>
                      </a:lnTo>
                      <a:lnTo>
                        <a:pt x="514" y="0"/>
                      </a:lnTo>
                      <a:lnTo>
                        <a:pt x="520" y="0"/>
                      </a:lnTo>
                      <a:lnTo>
                        <a:pt x="526" y="0"/>
                      </a:lnTo>
                      <a:lnTo>
                        <a:pt x="532" y="0"/>
                      </a:lnTo>
                      <a:lnTo>
                        <a:pt x="537" y="0"/>
                      </a:lnTo>
                      <a:lnTo>
                        <a:pt x="543" y="0"/>
                      </a:lnTo>
                      <a:lnTo>
                        <a:pt x="549" y="0"/>
                      </a:lnTo>
                      <a:lnTo>
                        <a:pt x="555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2" y="0"/>
                      </a:lnTo>
                      <a:lnTo>
                        <a:pt x="578" y="0"/>
                      </a:lnTo>
                      <a:lnTo>
                        <a:pt x="583" y="0"/>
                      </a:lnTo>
                      <a:lnTo>
                        <a:pt x="589" y="0"/>
                      </a:lnTo>
                      <a:lnTo>
                        <a:pt x="595" y="0"/>
                      </a:lnTo>
                      <a:lnTo>
                        <a:pt x="601" y="0"/>
                      </a:lnTo>
                      <a:lnTo>
                        <a:pt x="607" y="4"/>
                      </a:lnTo>
                      <a:lnTo>
                        <a:pt x="612" y="4"/>
                      </a:lnTo>
                      <a:lnTo>
                        <a:pt x="618" y="4"/>
                      </a:lnTo>
                      <a:lnTo>
                        <a:pt x="624" y="4"/>
                      </a:lnTo>
                      <a:lnTo>
                        <a:pt x="624" y="9"/>
                      </a:lnTo>
                      <a:lnTo>
                        <a:pt x="630" y="9"/>
                      </a:lnTo>
                      <a:lnTo>
                        <a:pt x="635" y="9"/>
                      </a:lnTo>
                      <a:lnTo>
                        <a:pt x="635" y="14"/>
                      </a:lnTo>
                      <a:lnTo>
                        <a:pt x="641" y="14"/>
                      </a:lnTo>
                      <a:lnTo>
                        <a:pt x="647" y="14"/>
                      </a:lnTo>
                      <a:lnTo>
                        <a:pt x="647" y="19"/>
                      </a:lnTo>
                      <a:lnTo>
                        <a:pt x="653" y="19"/>
                      </a:lnTo>
                      <a:lnTo>
                        <a:pt x="659" y="24"/>
                      </a:lnTo>
                      <a:lnTo>
                        <a:pt x="664" y="29"/>
                      </a:lnTo>
                      <a:lnTo>
                        <a:pt x="670" y="34"/>
                      </a:lnTo>
                      <a:lnTo>
                        <a:pt x="676" y="39"/>
                      </a:lnTo>
                      <a:lnTo>
                        <a:pt x="676" y="44"/>
                      </a:lnTo>
                      <a:lnTo>
                        <a:pt x="682" y="44"/>
                      </a:lnTo>
                      <a:lnTo>
                        <a:pt x="682" y="49"/>
                      </a:lnTo>
                      <a:lnTo>
                        <a:pt x="687" y="54"/>
                      </a:lnTo>
                      <a:lnTo>
                        <a:pt x="687" y="59"/>
                      </a:lnTo>
                      <a:lnTo>
                        <a:pt x="687" y="64"/>
                      </a:lnTo>
                      <a:lnTo>
                        <a:pt x="693" y="64"/>
                      </a:lnTo>
                      <a:lnTo>
                        <a:pt x="693" y="69"/>
                      </a:lnTo>
                      <a:lnTo>
                        <a:pt x="693" y="74"/>
                      </a:lnTo>
                      <a:lnTo>
                        <a:pt x="699" y="79"/>
                      </a:lnTo>
                      <a:lnTo>
                        <a:pt x="699" y="84"/>
                      </a:lnTo>
                      <a:lnTo>
                        <a:pt x="699" y="89"/>
                      </a:lnTo>
                      <a:lnTo>
                        <a:pt x="699" y="94"/>
                      </a:lnTo>
                      <a:lnTo>
                        <a:pt x="699" y="99"/>
                      </a:lnTo>
                      <a:lnTo>
                        <a:pt x="699" y="104"/>
                      </a:lnTo>
                      <a:lnTo>
                        <a:pt x="699" y="109"/>
                      </a:lnTo>
                      <a:lnTo>
                        <a:pt x="699" y="114"/>
                      </a:lnTo>
                      <a:lnTo>
                        <a:pt x="699" y="293"/>
                      </a:lnTo>
                      <a:lnTo>
                        <a:pt x="549" y="293"/>
                      </a:lnTo>
                      <a:lnTo>
                        <a:pt x="549" y="124"/>
                      </a:lnTo>
                      <a:lnTo>
                        <a:pt x="549" y="119"/>
                      </a:lnTo>
                      <a:lnTo>
                        <a:pt x="549" y="114"/>
                      </a:lnTo>
                      <a:lnTo>
                        <a:pt x="549" y="109"/>
                      </a:lnTo>
                      <a:lnTo>
                        <a:pt x="549" y="104"/>
                      </a:lnTo>
                      <a:lnTo>
                        <a:pt x="543" y="104"/>
                      </a:lnTo>
                      <a:lnTo>
                        <a:pt x="543" y="99"/>
                      </a:lnTo>
                      <a:lnTo>
                        <a:pt x="543" y="94"/>
                      </a:lnTo>
                      <a:lnTo>
                        <a:pt x="537" y="89"/>
                      </a:lnTo>
                      <a:lnTo>
                        <a:pt x="537" y="84"/>
                      </a:lnTo>
                      <a:lnTo>
                        <a:pt x="532" y="84"/>
                      </a:lnTo>
                      <a:lnTo>
                        <a:pt x="532" y="79"/>
                      </a:lnTo>
                      <a:lnTo>
                        <a:pt x="526" y="79"/>
                      </a:lnTo>
                      <a:lnTo>
                        <a:pt x="526" y="74"/>
                      </a:lnTo>
                      <a:lnTo>
                        <a:pt x="520" y="74"/>
                      </a:lnTo>
                      <a:lnTo>
                        <a:pt x="514" y="74"/>
                      </a:lnTo>
                      <a:lnTo>
                        <a:pt x="508" y="69"/>
                      </a:lnTo>
                      <a:lnTo>
                        <a:pt x="503" y="69"/>
                      </a:lnTo>
                      <a:lnTo>
                        <a:pt x="497" y="69"/>
                      </a:lnTo>
                      <a:lnTo>
                        <a:pt x="491" y="69"/>
                      </a:lnTo>
                      <a:lnTo>
                        <a:pt x="485" y="69"/>
                      </a:lnTo>
                      <a:lnTo>
                        <a:pt x="480" y="69"/>
                      </a:lnTo>
                      <a:lnTo>
                        <a:pt x="474" y="69"/>
                      </a:lnTo>
                      <a:lnTo>
                        <a:pt x="474" y="74"/>
                      </a:lnTo>
                      <a:lnTo>
                        <a:pt x="468" y="74"/>
                      </a:lnTo>
                      <a:lnTo>
                        <a:pt x="462" y="74"/>
                      </a:lnTo>
                      <a:lnTo>
                        <a:pt x="462" y="79"/>
                      </a:lnTo>
                      <a:lnTo>
                        <a:pt x="456" y="79"/>
                      </a:lnTo>
                      <a:lnTo>
                        <a:pt x="451" y="84"/>
                      </a:lnTo>
                      <a:lnTo>
                        <a:pt x="445" y="89"/>
                      </a:lnTo>
                      <a:lnTo>
                        <a:pt x="445" y="94"/>
                      </a:lnTo>
                      <a:lnTo>
                        <a:pt x="439" y="94"/>
                      </a:lnTo>
                      <a:lnTo>
                        <a:pt x="439" y="99"/>
                      </a:lnTo>
                      <a:lnTo>
                        <a:pt x="439" y="104"/>
                      </a:lnTo>
                      <a:lnTo>
                        <a:pt x="433" y="109"/>
                      </a:lnTo>
                      <a:lnTo>
                        <a:pt x="433" y="114"/>
                      </a:lnTo>
                      <a:lnTo>
                        <a:pt x="433" y="119"/>
                      </a:lnTo>
                      <a:lnTo>
                        <a:pt x="433" y="124"/>
                      </a:lnTo>
                      <a:lnTo>
                        <a:pt x="433" y="129"/>
                      </a:lnTo>
                      <a:lnTo>
                        <a:pt x="433" y="134"/>
                      </a:lnTo>
                      <a:lnTo>
                        <a:pt x="428" y="139"/>
                      </a:lnTo>
                      <a:lnTo>
                        <a:pt x="428" y="144"/>
                      </a:lnTo>
                      <a:lnTo>
                        <a:pt x="428" y="149"/>
                      </a:lnTo>
                      <a:lnTo>
                        <a:pt x="428" y="293"/>
                      </a:lnTo>
                      <a:lnTo>
                        <a:pt x="277" y="293"/>
                      </a:lnTo>
                      <a:lnTo>
                        <a:pt x="277" y="124"/>
                      </a:lnTo>
                      <a:lnTo>
                        <a:pt x="277" y="119"/>
                      </a:lnTo>
                      <a:lnTo>
                        <a:pt x="277" y="114"/>
                      </a:lnTo>
                      <a:lnTo>
                        <a:pt x="277" y="109"/>
                      </a:lnTo>
                      <a:lnTo>
                        <a:pt x="277" y="104"/>
                      </a:lnTo>
                      <a:lnTo>
                        <a:pt x="272" y="104"/>
                      </a:lnTo>
                      <a:lnTo>
                        <a:pt x="272" y="99"/>
                      </a:lnTo>
                      <a:lnTo>
                        <a:pt x="272" y="94"/>
                      </a:lnTo>
                      <a:lnTo>
                        <a:pt x="272" y="89"/>
                      </a:lnTo>
                      <a:lnTo>
                        <a:pt x="266" y="89"/>
                      </a:lnTo>
                      <a:lnTo>
                        <a:pt x="266" y="84"/>
                      </a:lnTo>
                      <a:lnTo>
                        <a:pt x="260" y="84"/>
                      </a:lnTo>
                      <a:lnTo>
                        <a:pt x="260" y="79"/>
                      </a:lnTo>
                      <a:lnTo>
                        <a:pt x="254" y="79"/>
                      </a:lnTo>
                      <a:lnTo>
                        <a:pt x="254" y="74"/>
                      </a:lnTo>
                      <a:lnTo>
                        <a:pt x="249" y="74"/>
                      </a:lnTo>
                      <a:lnTo>
                        <a:pt x="243" y="74"/>
                      </a:lnTo>
                      <a:lnTo>
                        <a:pt x="243" y="69"/>
                      </a:lnTo>
                      <a:lnTo>
                        <a:pt x="237" y="69"/>
                      </a:lnTo>
                      <a:lnTo>
                        <a:pt x="231" y="69"/>
                      </a:lnTo>
                      <a:lnTo>
                        <a:pt x="226" y="69"/>
                      </a:lnTo>
                      <a:lnTo>
                        <a:pt x="220" y="69"/>
                      </a:lnTo>
                      <a:lnTo>
                        <a:pt x="214" y="69"/>
                      </a:lnTo>
                      <a:lnTo>
                        <a:pt x="208" y="69"/>
                      </a:lnTo>
                      <a:lnTo>
                        <a:pt x="208" y="74"/>
                      </a:lnTo>
                      <a:lnTo>
                        <a:pt x="202" y="74"/>
                      </a:lnTo>
                      <a:lnTo>
                        <a:pt x="197" y="74"/>
                      </a:lnTo>
                      <a:lnTo>
                        <a:pt x="191" y="79"/>
                      </a:lnTo>
                      <a:lnTo>
                        <a:pt x="185" y="79"/>
                      </a:lnTo>
                      <a:lnTo>
                        <a:pt x="185" y="84"/>
                      </a:lnTo>
                      <a:lnTo>
                        <a:pt x="179" y="84"/>
                      </a:lnTo>
                      <a:lnTo>
                        <a:pt x="179" y="89"/>
                      </a:lnTo>
                      <a:lnTo>
                        <a:pt x="174" y="89"/>
                      </a:lnTo>
                      <a:lnTo>
                        <a:pt x="174" y="94"/>
                      </a:lnTo>
                      <a:lnTo>
                        <a:pt x="174" y="99"/>
                      </a:lnTo>
                      <a:lnTo>
                        <a:pt x="168" y="99"/>
                      </a:lnTo>
                      <a:lnTo>
                        <a:pt x="168" y="104"/>
                      </a:lnTo>
                      <a:lnTo>
                        <a:pt x="168" y="109"/>
                      </a:lnTo>
                      <a:lnTo>
                        <a:pt x="168" y="114"/>
                      </a:lnTo>
                      <a:lnTo>
                        <a:pt x="162" y="114"/>
                      </a:lnTo>
                      <a:lnTo>
                        <a:pt x="162" y="119"/>
                      </a:lnTo>
                      <a:lnTo>
                        <a:pt x="162" y="124"/>
                      </a:lnTo>
                      <a:lnTo>
                        <a:pt x="162" y="129"/>
                      </a:lnTo>
                      <a:lnTo>
                        <a:pt x="162" y="134"/>
                      </a:lnTo>
                      <a:lnTo>
                        <a:pt x="162" y="139"/>
                      </a:lnTo>
                      <a:lnTo>
                        <a:pt x="162" y="144"/>
                      </a:lnTo>
                      <a:lnTo>
                        <a:pt x="162" y="149"/>
                      </a:lnTo>
                      <a:lnTo>
                        <a:pt x="162" y="293"/>
                      </a:lnTo>
                      <a:lnTo>
                        <a:pt x="6" y="293"/>
                      </a:lnTo>
                      <a:close/>
                    </a:path>
                  </a:pathLst>
                </a:custGeom>
                <a:solidFill>
                  <a:srgbClr val="0000FF">
                    <a:alpha val="6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95" name="Freeform 7"/>
                <p:cNvSpPr>
                  <a:spLocks noChangeAspect="1"/>
                </p:cNvSpPr>
                <p:nvPr/>
              </p:nvSpPr>
              <p:spPr bwMode="auto">
                <a:xfrm>
                  <a:off x="8691" y="1298"/>
                  <a:ext cx="2078" cy="1147"/>
                </a:xfrm>
                <a:custGeom>
                  <a:avLst/>
                  <a:gdLst>
                    <a:gd name="T0" fmla="*/ 554 w 2078"/>
                    <a:gd name="T1" fmla="*/ 621 h 1147"/>
                    <a:gd name="T2" fmla="*/ 461 w 2078"/>
                    <a:gd name="T3" fmla="*/ 651 h 1147"/>
                    <a:gd name="T4" fmla="*/ 357 w 2078"/>
                    <a:gd name="T5" fmla="*/ 646 h 1147"/>
                    <a:gd name="T6" fmla="*/ 288 w 2078"/>
                    <a:gd name="T7" fmla="*/ 581 h 1147"/>
                    <a:gd name="T8" fmla="*/ 323 w 2078"/>
                    <a:gd name="T9" fmla="*/ 502 h 1147"/>
                    <a:gd name="T10" fmla="*/ 421 w 2078"/>
                    <a:gd name="T11" fmla="*/ 472 h 1147"/>
                    <a:gd name="T12" fmla="*/ 531 w 2078"/>
                    <a:gd name="T13" fmla="*/ 467 h 1147"/>
                    <a:gd name="T14" fmla="*/ 560 w 2078"/>
                    <a:gd name="T15" fmla="*/ 422 h 1147"/>
                    <a:gd name="T16" fmla="*/ 467 w 2078"/>
                    <a:gd name="T17" fmla="*/ 427 h 1147"/>
                    <a:gd name="T18" fmla="*/ 334 w 2078"/>
                    <a:gd name="T19" fmla="*/ 387 h 1147"/>
                    <a:gd name="T20" fmla="*/ 612 w 2078"/>
                    <a:gd name="T21" fmla="*/ 213 h 1147"/>
                    <a:gd name="T22" fmla="*/ 1079 w 2078"/>
                    <a:gd name="T23" fmla="*/ 64 h 1147"/>
                    <a:gd name="T24" fmla="*/ 1223 w 2078"/>
                    <a:gd name="T25" fmla="*/ 35 h 1147"/>
                    <a:gd name="T26" fmla="*/ 1339 w 2078"/>
                    <a:gd name="T27" fmla="*/ 15 h 1147"/>
                    <a:gd name="T28" fmla="*/ 1460 w 2078"/>
                    <a:gd name="T29" fmla="*/ 5 h 1147"/>
                    <a:gd name="T30" fmla="*/ 1610 w 2078"/>
                    <a:gd name="T31" fmla="*/ 5 h 1147"/>
                    <a:gd name="T32" fmla="*/ 1737 w 2078"/>
                    <a:gd name="T33" fmla="*/ 15 h 1147"/>
                    <a:gd name="T34" fmla="*/ 1864 w 2078"/>
                    <a:gd name="T35" fmla="*/ 45 h 1147"/>
                    <a:gd name="T36" fmla="*/ 1980 w 2078"/>
                    <a:gd name="T37" fmla="*/ 109 h 1147"/>
                    <a:gd name="T38" fmla="*/ 2055 w 2078"/>
                    <a:gd name="T39" fmla="*/ 194 h 1147"/>
                    <a:gd name="T40" fmla="*/ 2072 w 2078"/>
                    <a:gd name="T41" fmla="*/ 283 h 1147"/>
                    <a:gd name="T42" fmla="*/ 2061 w 2078"/>
                    <a:gd name="T43" fmla="*/ 377 h 1147"/>
                    <a:gd name="T44" fmla="*/ 2020 w 2078"/>
                    <a:gd name="T45" fmla="*/ 462 h 1147"/>
                    <a:gd name="T46" fmla="*/ 1962 w 2078"/>
                    <a:gd name="T47" fmla="*/ 546 h 1147"/>
                    <a:gd name="T48" fmla="*/ 1893 w 2078"/>
                    <a:gd name="T49" fmla="*/ 621 h 1147"/>
                    <a:gd name="T50" fmla="*/ 1807 w 2078"/>
                    <a:gd name="T51" fmla="*/ 695 h 1147"/>
                    <a:gd name="T52" fmla="*/ 1685 w 2078"/>
                    <a:gd name="T53" fmla="*/ 785 h 1147"/>
                    <a:gd name="T54" fmla="*/ 1535 w 2078"/>
                    <a:gd name="T55" fmla="*/ 874 h 1147"/>
                    <a:gd name="T56" fmla="*/ 1356 w 2078"/>
                    <a:gd name="T57" fmla="*/ 958 h 1147"/>
                    <a:gd name="T58" fmla="*/ 1177 w 2078"/>
                    <a:gd name="T59" fmla="*/ 1028 h 1147"/>
                    <a:gd name="T60" fmla="*/ 1004 w 2078"/>
                    <a:gd name="T61" fmla="*/ 1078 h 1147"/>
                    <a:gd name="T62" fmla="*/ 819 w 2078"/>
                    <a:gd name="T63" fmla="*/ 1117 h 1147"/>
                    <a:gd name="T64" fmla="*/ 629 w 2078"/>
                    <a:gd name="T65" fmla="*/ 1142 h 1147"/>
                    <a:gd name="T66" fmla="*/ 479 w 2078"/>
                    <a:gd name="T67" fmla="*/ 1147 h 1147"/>
                    <a:gd name="T68" fmla="*/ 346 w 2078"/>
                    <a:gd name="T69" fmla="*/ 1132 h 1147"/>
                    <a:gd name="T70" fmla="*/ 213 w 2078"/>
                    <a:gd name="T71" fmla="*/ 1102 h 1147"/>
                    <a:gd name="T72" fmla="*/ 98 w 2078"/>
                    <a:gd name="T73" fmla="*/ 1043 h 1147"/>
                    <a:gd name="T74" fmla="*/ 28 w 2078"/>
                    <a:gd name="T75" fmla="*/ 963 h 1147"/>
                    <a:gd name="T76" fmla="*/ 0 w 2078"/>
                    <a:gd name="T77" fmla="*/ 864 h 1147"/>
                    <a:gd name="T78" fmla="*/ 11 w 2078"/>
                    <a:gd name="T79" fmla="*/ 775 h 1147"/>
                    <a:gd name="T80" fmla="*/ 46 w 2078"/>
                    <a:gd name="T81" fmla="*/ 849 h 1147"/>
                    <a:gd name="T82" fmla="*/ 138 w 2078"/>
                    <a:gd name="T83" fmla="*/ 919 h 1147"/>
                    <a:gd name="T84" fmla="*/ 271 w 2078"/>
                    <a:gd name="T85" fmla="*/ 953 h 1147"/>
                    <a:gd name="T86" fmla="*/ 421 w 2078"/>
                    <a:gd name="T87" fmla="*/ 953 h 1147"/>
                    <a:gd name="T88" fmla="*/ 600 w 2078"/>
                    <a:gd name="T89" fmla="*/ 934 h 1147"/>
                    <a:gd name="T90" fmla="*/ 739 w 2078"/>
                    <a:gd name="T91" fmla="*/ 899 h 1147"/>
                    <a:gd name="T92" fmla="*/ 837 w 2078"/>
                    <a:gd name="T93" fmla="*/ 864 h 1147"/>
                    <a:gd name="T94" fmla="*/ 941 w 2078"/>
                    <a:gd name="T95" fmla="*/ 824 h 1147"/>
                    <a:gd name="T96" fmla="*/ 1114 w 2078"/>
                    <a:gd name="T97" fmla="*/ 730 h 1147"/>
                    <a:gd name="T98" fmla="*/ 1316 w 2078"/>
                    <a:gd name="T99" fmla="*/ 566 h 1147"/>
                    <a:gd name="T100" fmla="*/ 1385 w 2078"/>
                    <a:gd name="T101" fmla="*/ 457 h 1147"/>
                    <a:gd name="T102" fmla="*/ 1391 w 2078"/>
                    <a:gd name="T103" fmla="*/ 338 h 1147"/>
                    <a:gd name="T104" fmla="*/ 1281 w 2078"/>
                    <a:gd name="T105" fmla="*/ 233 h 1147"/>
                    <a:gd name="T106" fmla="*/ 1137 w 2078"/>
                    <a:gd name="T107" fmla="*/ 199 h 1147"/>
                    <a:gd name="T108" fmla="*/ 993 w 2078"/>
                    <a:gd name="T109" fmla="*/ 199 h 1147"/>
                    <a:gd name="T110" fmla="*/ 848 w 2078"/>
                    <a:gd name="T111" fmla="*/ 213 h 1147"/>
                    <a:gd name="T112" fmla="*/ 704 w 2078"/>
                    <a:gd name="T113" fmla="*/ 243 h 1147"/>
                    <a:gd name="T114" fmla="*/ 525 w 2078"/>
                    <a:gd name="T115" fmla="*/ 303 h 1147"/>
                    <a:gd name="T116" fmla="*/ 427 w 2078"/>
                    <a:gd name="T117" fmla="*/ 353 h 1147"/>
                    <a:gd name="T118" fmla="*/ 548 w 2078"/>
                    <a:gd name="T119" fmla="*/ 353 h 1147"/>
                    <a:gd name="T120" fmla="*/ 646 w 2078"/>
                    <a:gd name="T121" fmla="*/ 367 h 1147"/>
                    <a:gd name="T122" fmla="*/ 715 w 2078"/>
                    <a:gd name="T123" fmla="*/ 417 h 114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078" h="1147">
                      <a:moveTo>
                        <a:pt x="583" y="646"/>
                      </a:moveTo>
                      <a:lnTo>
                        <a:pt x="583" y="641"/>
                      </a:lnTo>
                      <a:lnTo>
                        <a:pt x="583" y="636"/>
                      </a:lnTo>
                      <a:lnTo>
                        <a:pt x="583" y="631"/>
                      </a:lnTo>
                      <a:lnTo>
                        <a:pt x="577" y="631"/>
                      </a:lnTo>
                      <a:lnTo>
                        <a:pt x="577" y="626"/>
                      </a:lnTo>
                      <a:lnTo>
                        <a:pt x="577" y="621"/>
                      </a:lnTo>
                      <a:lnTo>
                        <a:pt x="577" y="616"/>
                      </a:lnTo>
                      <a:lnTo>
                        <a:pt x="577" y="611"/>
                      </a:lnTo>
                      <a:lnTo>
                        <a:pt x="577" y="606"/>
                      </a:lnTo>
                      <a:lnTo>
                        <a:pt x="577" y="601"/>
                      </a:lnTo>
                      <a:lnTo>
                        <a:pt x="577" y="606"/>
                      </a:lnTo>
                      <a:lnTo>
                        <a:pt x="571" y="606"/>
                      </a:lnTo>
                      <a:lnTo>
                        <a:pt x="571" y="611"/>
                      </a:lnTo>
                      <a:lnTo>
                        <a:pt x="565" y="611"/>
                      </a:lnTo>
                      <a:lnTo>
                        <a:pt x="565" y="616"/>
                      </a:lnTo>
                      <a:lnTo>
                        <a:pt x="560" y="616"/>
                      </a:lnTo>
                      <a:lnTo>
                        <a:pt x="560" y="621"/>
                      </a:lnTo>
                      <a:lnTo>
                        <a:pt x="554" y="621"/>
                      </a:lnTo>
                      <a:lnTo>
                        <a:pt x="554" y="626"/>
                      </a:lnTo>
                      <a:lnTo>
                        <a:pt x="548" y="626"/>
                      </a:lnTo>
                      <a:lnTo>
                        <a:pt x="542" y="631"/>
                      </a:lnTo>
                      <a:lnTo>
                        <a:pt x="536" y="631"/>
                      </a:lnTo>
                      <a:lnTo>
                        <a:pt x="536" y="636"/>
                      </a:lnTo>
                      <a:lnTo>
                        <a:pt x="531" y="636"/>
                      </a:lnTo>
                      <a:lnTo>
                        <a:pt x="525" y="636"/>
                      </a:lnTo>
                      <a:lnTo>
                        <a:pt x="525" y="641"/>
                      </a:lnTo>
                      <a:lnTo>
                        <a:pt x="519" y="641"/>
                      </a:lnTo>
                      <a:lnTo>
                        <a:pt x="513" y="641"/>
                      </a:lnTo>
                      <a:lnTo>
                        <a:pt x="508" y="646"/>
                      </a:lnTo>
                      <a:lnTo>
                        <a:pt x="502" y="646"/>
                      </a:lnTo>
                      <a:lnTo>
                        <a:pt x="496" y="646"/>
                      </a:lnTo>
                      <a:lnTo>
                        <a:pt x="490" y="646"/>
                      </a:lnTo>
                      <a:lnTo>
                        <a:pt x="484" y="651"/>
                      </a:lnTo>
                      <a:lnTo>
                        <a:pt x="479" y="651"/>
                      </a:lnTo>
                      <a:lnTo>
                        <a:pt x="473" y="651"/>
                      </a:lnTo>
                      <a:lnTo>
                        <a:pt x="467" y="651"/>
                      </a:lnTo>
                      <a:lnTo>
                        <a:pt x="461" y="651"/>
                      </a:lnTo>
                      <a:lnTo>
                        <a:pt x="456" y="651"/>
                      </a:lnTo>
                      <a:lnTo>
                        <a:pt x="450" y="651"/>
                      </a:lnTo>
                      <a:lnTo>
                        <a:pt x="444" y="651"/>
                      </a:lnTo>
                      <a:lnTo>
                        <a:pt x="438" y="651"/>
                      </a:lnTo>
                      <a:lnTo>
                        <a:pt x="433" y="651"/>
                      </a:lnTo>
                      <a:lnTo>
                        <a:pt x="427" y="651"/>
                      </a:lnTo>
                      <a:lnTo>
                        <a:pt x="421" y="651"/>
                      </a:lnTo>
                      <a:lnTo>
                        <a:pt x="415" y="651"/>
                      </a:lnTo>
                      <a:lnTo>
                        <a:pt x="409" y="651"/>
                      </a:lnTo>
                      <a:lnTo>
                        <a:pt x="404" y="651"/>
                      </a:lnTo>
                      <a:lnTo>
                        <a:pt x="398" y="651"/>
                      </a:lnTo>
                      <a:lnTo>
                        <a:pt x="392" y="651"/>
                      </a:lnTo>
                      <a:lnTo>
                        <a:pt x="386" y="651"/>
                      </a:lnTo>
                      <a:lnTo>
                        <a:pt x="381" y="651"/>
                      </a:lnTo>
                      <a:lnTo>
                        <a:pt x="381" y="646"/>
                      </a:lnTo>
                      <a:lnTo>
                        <a:pt x="375" y="646"/>
                      </a:lnTo>
                      <a:lnTo>
                        <a:pt x="369" y="646"/>
                      </a:lnTo>
                      <a:lnTo>
                        <a:pt x="363" y="646"/>
                      </a:lnTo>
                      <a:lnTo>
                        <a:pt x="357" y="646"/>
                      </a:lnTo>
                      <a:lnTo>
                        <a:pt x="357" y="641"/>
                      </a:lnTo>
                      <a:lnTo>
                        <a:pt x="352" y="641"/>
                      </a:lnTo>
                      <a:lnTo>
                        <a:pt x="346" y="641"/>
                      </a:lnTo>
                      <a:lnTo>
                        <a:pt x="340" y="636"/>
                      </a:lnTo>
                      <a:lnTo>
                        <a:pt x="334" y="636"/>
                      </a:lnTo>
                      <a:lnTo>
                        <a:pt x="329" y="631"/>
                      </a:lnTo>
                      <a:lnTo>
                        <a:pt x="323" y="631"/>
                      </a:lnTo>
                      <a:lnTo>
                        <a:pt x="323" y="626"/>
                      </a:lnTo>
                      <a:lnTo>
                        <a:pt x="317" y="626"/>
                      </a:lnTo>
                      <a:lnTo>
                        <a:pt x="311" y="621"/>
                      </a:lnTo>
                      <a:lnTo>
                        <a:pt x="311" y="616"/>
                      </a:lnTo>
                      <a:lnTo>
                        <a:pt x="306" y="616"/>
                      </a:lnTo>
                      <a:lnTo>
                        <a:pt x="300" y="611"/>
                      </a:lnTo>
                      <a:lnTo>
                        <a:pt x="300" y="606"/>
                      </a:lnTo>
                      <a:lnTo>
                        <a:pt x="294" y="601"/>
                      </a:lnTo>
                      <a:lnTo>
                        <a:pt x="294" y="596"/>
                      </a:lnTo>
                      <a:lnTo>
                        <a:pt x="288" y="591"/>
                      </a:lnTo>
                      <a:lnTo>
                        <a:pt x="288" y="586"/>
                      </a:lnTo>
                      <a:lnTo>
                        <a:pt x="288" y="581"/>
                      </a:lnTo>
                      <a:lnTo>
                        <a:pt x="288" y="576"/>
                      </a:lnTo>
                      <a:lnTo>
                        <a:pt x="288" y="571"/>
                      </a:lnTo>
                      <a:lnTo>
                        <a:pt x="288" y="566"/>
                      </a:lnTo>
                      <a:lnTo>
                        <a:pt x="288" y="561"/>
                      </a:lnTo>
                      <a:lnTo>
                        <a:pt x="288" y="556"/>
                      </a:lnTo>
                      <a:lnTo>
                        <a:pt x="288" y="551"/>
                      </a:lnTo>
                      <a:lnTo>
                        <a:pt x="288" y="546"/>
                      </a:lnTo>
                      <a:lnTo>
                        <a:pt x="294" y="541"/>
                      </a:lnTo>
                      <a:lnTo>
                        <a:pt x="294" y="536"/>
                      </a:lnTo>
                      <a:lnTo>
                        <a:pt x="300" y="531"/>
                      </a:lnTo>
                      <a:lnTo>
                        <a:pt x="300" y="526"/>
                      </a:lnTo>
                      <a:lnTo>
                        <a:pt x="306" y="521"/>
                      </a:lnTo>
                      <a:lnTo>
                        <a:pt x="306" y="516"/>
                      </a:lnTo>
                      <a:lnTo>
                        <a:pt x="311" y="516"/>
                      </a:lnTo>
                      <a:lnTo>
                        <a:pt x="311" y="511"/>
                      </a:lnTo>
                      <a:lnTo>
                        <a:pt x="317" y="511"/>
                      </a:lnTo>
                      <a:lnTo>
                        <a:pt x="317" y="506"/>
                      </a:lnTo>
                      <a:lnTo>
                        <a:pt x="323" y="506"/>
                      </a:lnTo>
                      <a:lnTo>
                        <a:pt x="323" y="502"/>
                      </a:lnTo>
                      <a:lnTo>
                        <a:pt x="329" y="502"/>
                      </a:lnTo>
                      <a:lnTo>
                        <a:pt x="334" y="497"/>
                      </a:lnTo>
                      <a:lnTo>
                        <a:pt x="340" y="497"/>
                      </a:lnTo>
                      <a:lnTo>
                        <a:pt x="340" y="492"/>
                      </a:lnTo>
                      <a:lnTo>
                        <a:pt x="346" y="492"/>
                      </a:lnTo>
                      <a:lnTo>
                        <a:pt x="352" y="492"/>
                      </a:lnTo>
                      <a:lnTo>
                        <a:pt x="357" y="487"/>
                      </a:lnTo>
                      <a:lnTo>
                        <a:pt x="363" y="487"/>
                      </a:lnTo>
                      <a:lnTo>
                        <a:pt x="369" y="487"/>
                      </a:lnTo>
                      <a:lnTo>
                        <a:pt x="369" y="482"/>
                      </a:lnTo>
                      <a:lnTo>
                        <a:pt x="375" y="482"/>
                      </a:lnTo>
                      <a:lnTo>
                        <a:pt x="381" y="482"/>
                      </a:lnTo>
                      <a:lnTo>
                        <a:pt x="386" y="482"/>
                      </a:lnTo>
                      <a:lnTo>
                        <a:pt x="392" y="477"/>
                      </a:lnTo>
                      <a:lnTo>
                        <a:pt x="398" y="477"/>
                      </a:lnTo>
                      <a:lnTo>
                        <a:pt x="404" y="477"/>
                      </a:lnTo>
                      <a:lnTo>
                        <a:pt x="409" y="477"/>
                      </a:lnTo>
                      <a:lnTo>
                        <a:pt x="415" y="477"/>
                      </a:lnTo>
                      <a:lnTo>
                        <a:pt x="421" y="472"/>
                      </a:lnTo>
                      <a:lnTo>
                        <a:pt x="427" y="472"/>
                      </a:lnTo>
                      <a:lnTo>
                        <a:pt x="433" y="472"/>
                      </a:lnTo>
                      <a:lnTo>
                        <a:pt x="438" y="472"/>
                      </a:lnTo>
                      <a:lnTo>
                        <a:pt x="444" y="472"/>
                      </a:lnTo>
                      <a:lnTo>
                        <a:pt x="450" y="472"/>
                      </a:lnTo>
                      <a:lnTo>
                        <a:pt x="456" y="472"/>
                      </a:lnTo>
                      <a:lnTo>
                        <a:pt x="461" y="472"/>
                      </a:lnTo>
                      <a:lnTo>
                        <a:pt x="467" y="467"/>
                      </a:lnTo>
                      <a:lnTo>
                        <a:pt x="473" y="467"/>
                      </a:lnTo>
                      <a:lnTo>
                        <a:pt x="479" y="467"/>
                      </a:lnTo>
                      <a:lnTo>
                        <a:pt x="484" y="467"/>
                      </a:lnTo>
                      <a:lnTo>
                        <a:pt x="490" y="467"/>
                      </a:lnTo>
                      <a:lnTo>
                        <a:pt x="496" y="467"/>
                      </a:lnTo>
                      <a:lnTo>
                        <a:pt x="502" y="467"/>
                      </a:lnTo>
                      <a:lnTo>
                        <a:pt x="508" y="467"/>
                      </a:lnTo>
                      <a:lnTo>
                        <a:pt x="513" y="467"/>
                      </a:lnTo>
                      <a:lnTo>
                        <a:pt x="519" y="467"/>
                      </a:lnTo>
                      <a:lnTo>
                        <a:pt x="525" y="467"/>
                      </a:lnTo>
                      <a:lnTo>
                        <a:pt x="531" y="467"/>
                      </a:lnTo>
                      <a:lnTo>
                        <a:pt x="536" y="467"/>
                      </a:lnTo>
                      <a:lnTo>
                        <a:pt x="542" y="467"/>
                      </a:lnTo>
                      <a:lnTo>
                        <a:pt x="548" y="467"/>
                      </a:lnTo>
                      <a:lnTo>
                        <a:pt x="554" y="467"/>
                      </a:lnTo>
                      <a:lnTo>
                        <a:pt x="560" y="467"/>
                      </a:lnTo>
                      <a:lnTo>
                        <a:pt x="571" y="467"/>
                      </a:lnTo>
                      <a:lnTo>
                        <a:pt x="577" y="467"/>
                      </a:lnTo>
                      <a:lnTo>
                        <a:pt x="577" y="462"/>
                      </a:lnTo>
                      <a:lnTo>
                        <a:pt x="577" y="457"/>
                      </a:lnTo>
                      <a:lnTo>
                        <a:pt x="577" y="452"/>
                      </a:lnTo>
                      <a:lnTo>
                        <a:pt x="577" y="447"/>
                      </a:lnTo>
                      <a:lnTo>
                        <a:pt x="571" y="447"/>
                      </a:lnTo>
                      <a:lnTo>
                        <a:pt x="571" y="442"/>
                      </a:lnTo>
                      <a:lnTo>
                        <a:pt x="571" y="437"/>
                      </a:lnTo>
                      <a:lnTo>
                        <a:pt x="571" y="432"/>
                      </a:lnTo>
                      <a:lnTo>
                        <a:pt x="565" y="432"/>
                      </a:lnTo>
                      <a:lnTo>
                        <a:pt x="565" y="427"/>
                      </a:lnTo>
                      <a:lnTo>
                        <a:pt x="560" y="427"/>
                      </a:lnTo>
                      <a:lnTo>
                        <a:pt x="560" y="422"/>
                      </a:lnTo>
                      <a:lnTo>
                        <a:pt x="554" y="422"/>
                      </a:lnTo>
                      <a:lnTo>
                        <a:pt x="548" y="417"/>
                      </a:lnTo>
                      <a:lnTo>
                        <a:pt x="542" y="417"/>
                      </a:lnTo>
                      <a:lnTo>
                        <a:pt x="536" y="417"/>
                      </a:lnTo>
                      <a:lnTo>
                        <a:pt x="531" y="417"/>
                      </a:lnTo>
                      <a:lnTo>
                        <a:pt x="531" y="412"/>
                      </a:lnTo>
                      <a:lnTo>
                        <a:pt x="525" y="412"/>
                      </a:lnTo>
                      <a:lnTo>
                        <a:pt x="519" y="412"/>
                      </a:lnTo>
                      <a:lnTo>
                        <a:pt x="513" y="412"/>
                      </a:lnTo>
                      <a:lnTo>
                        <a:pt x="508" y="412"/>
                      </a:lnTo>
                      <a:lnTo>
                        <a:pt x="502" y="412"/>
                      </a:lnTo>
                      <a:lnTo>
                        <a:pt x="496" y="412"/>
                      </a:lnTo>
                      <a:lnTo>
                        <a:pt x="496" y="417"/>
                      </a:lnTo>
                      <a:lnTo>
                        <a:pt x="490" y="417"/>
                      </a:lnTo>
                      <a:lnTo>
                        <a:pt x="484" y="417"/>
                      </a:lnTo>
                      <a:lnTo>
                        <a:pt x="479" y="417"/>
                      </a:lnTo>
                      <a:lnTo>
                        <a:pt x="473" y="422"/>
                      </a:lnTo>
                      <a:lnTo>
                        <a:pt x="467" y="422"/>
                      </a:lnTo>
                      <a:lnTo>
                        <a:pt x="467" y="427"/>
                      </a:lnTo>
                      <a:lnTo>
                        <a:pt x="461" y="427"/>
                      </a:lnTo>
                      <a:lnTo>
                        <a:pt x="461" y="432"/>
                      </a:lnTo>
                      <a:lnTo>
                        <a:pt x="456" y="432"/>
                      </a:lnTo>
                      <a:lnTo>
                        <a:pt x="456" y="437"/>
                      </a:lnTo>
                      <a:lnTo>
                        <a:pt x="456" y="442"/>
                      </a:lnTo>
                      <a:lnTo>
                        <a:pt x="450" y="447"/>
                      </a:lnTo>
                      <a:lnTo>
                        <a:pt x="311" y="442"/>
                      </a:lnTo>
                      <a:lnTo>
                        <a:pt x="311" y="437"/>
                      </a:lnTo>
                      <a:lnTo>
                        <a:pt x="311" y="432"/>
                      </a:lnTo>
                      <a:lnTo>
                        <a:pt x="311" y="427"/>
                      </a:lnTo>
                      <a:lnTo>
                        <a:pt x="317" y="427"/>
                      </a:lnTo>
                      <a:lnTo>
                        <a:pt x="317" y="422"/>
                      </a:lnTo>
                      <a:lnTo>
                        <a:pt x="317" y="417"/>
                      </a:lnTo>
                      <a:lnTo>
                        <a:pt x="317" y="412"/>
                      </a:lnTo>
                      <a:lnTo>
                        <a:pt x="323" y="407"/>
                      </a:lnTo>
                      <a:lnTo>
                        <a:pt x="323" y="402"/>
                      </a:lnTo>
                      <a:lnTo>
                        <a:pt x="329" y="397"/>
                      </a:lnTo>
                      <a:lnTo>
                        <a:pt x="329" y="392"/>
                      </a:lnTo>
                      <a:lnTo>
                        <a:pt x="334" y="387"/>
                      </a:lnTo>
                      <a:lnTo>
                        <a:pt x="334" y="382"/>
                      </a:lnTo>
                      <a:lnTo>
                        <a:pt x="340" y="382"/>
                      </a:lnTo>
                      <a:lnTo>
                        <a:pt x="340" y="377"/>
                      </a:lnTo>
                      <a:lnTo>
                        <a:pt x="346" y="372"/>
                      </a:lnTo>
                      <a:lnTo>
                        <a:pt x="352" y="367"/>
                      </a:lnTo>
                      <a:lnTo>
                        <a:pt x="357" y="362"/>
                      </a:lnTo>
                      <a:lnTo>
                        <a:pt x="363" y="357"/>
                      </a:lnTo>
                      <a:lnTo>
                        <a:pt x="369" y="357"/>
                      </a:lnTo>
                      <a:lnTo>
                        <a:pt x="386" y="343"/>
                      </a:lnTo>
                      <a:lnTo>
                        <a:pt x="409" y="328"/>
                      </a:lnTo>
                      <a:lnTo>
                        <a:pt x="427" y="313"/>
                      </a:lnTo>
                      <a:lnTo>
                        <a:pt x="450" y="298"/>
                      </a:lnTo>
                      <a:lnTo>
                        <a:pt x="473" y="288"/>
                      </a:lnTo>
                      <a:lnTo>
                        <a:pt x="490" y="273"/>
                      </a:lnTo>
                      <a:lnTo>
                        <a:pt x="513" y="263"/>
                      </a:lnTo>
                      <a:lnTo>
                        <a:pt x="536" y="248"/>
                      </a:lnTo>
                      <a:lnTo>
                        <a:pt x="560" y="238"/>
                      </a:lnTo>
                      <a:lnTo>
                        <a:pt x="583" y="228"/>
                      </a:lnTo>
                      <a:lnTo>
                        <a:pt x="612" y="213"/>
                      </a:lnTo>
                      <a:lnTo>
                        <a:pt x="635" y="204"/>
                      </a:lnTo>
                      <a:lnTo>
                        <a:pt x="658" y="194"/>
                      </a:lnTo>
                      <a:lnTo>
                        <a:pt x="681" y="184"/>
                      </a:lnTo>
                      <a:lnTo>
                        <a:pt x="710" y="174"/>
                      </a:lnTo>
                      <a:lnTo>
                        <a:pt x="733" y="164"/>
                      </a:lnTo>
                      <a:lnTo>
                        <a:pt x="756" y="154"/>
                      </a:lnTo>
                      <a:lnTo>
                        <a:pt x="785" y="149"/>
                      </a:lnTo>
                      <a:lnTo>
                        <a:pt x="808" y="139"/>
                      </a:lnTo>
                      <a:lnTo>
                        <a:pt x="831" y="129"/>
                      </a:lnTo>
                      <a:lnTo>
                        <a:pt x="860" y="124"/>
                      </a:lnTo>
                      <a:lnTo>
                        <a:pt x="883" y="114"/>
                      </a:lnTo>
                      <a:lnTo>
                        <a:pt x="906" y="109"/>
                      </a:lnTo>
                      <a:lnTo>
                        <a:pt x="935" y="99"/>
                      </a:lnTo>
                      <a:lnTo>
                        <a:pt x="958" y="94"/>
                      </a:lnTo>
                      <a:lnTo>
                        <a:pt x="981" y="89"/>
                      </a:lnTo>
                      <a:lnTo>
                        <a:pt x="1010" y="79"/>
                      </a:lnTo>
                      <a:lnTo>
                        <a:pt x="1033" y="74"/>
                      </a:lnTo>
                      <a:lnTo>
                        <a:pt x="1056" y="69"/>
                      </a:lnTo>
                      <a:lnTo>
                        <a:pt x="1079" y="64"/>
                      </a:lnTo>
                      <a:lnTo>
                        <a:pt x="1102" y="59"/>
                      </a:lnTo>
                      <a:lnTo>
                        <a:pt x="1125" y="55"/>
                      </a:lnTo>
                      <a:lnTo>
                        <a:pt x="1131" y="55"/>
                      </a:lnTo>
                      <a:lnTo>
                        <a:pt x="1137" y="55"/>
                      </a:lnTo>
                      <a:lnTo>
                        <a:pt x="1143" y="55"/>
                      </a:lnTo>
                      <a:lnTo>
                        <a:pt x="1143" y="50"/>
                      </a:lnTo>
                      <a:lnTo>
                        <a:pt x="1148" y="50"/>
                      </a:lnTo>
                      <a:lnTo>
                        <a:pt x="1154" y="50"/>
                      </a:lnTo>
                      <a:lnTo>
                        <a:pt x="1160" y="50"/>
                      </a:lnTo>
                      <a:lnTo>
                        <a:pt x="1166" y="45"/>
                      </a:lnTo>
                      <a:lnTo>
                        <a:pt x="1172" y="45"/>
                      </a:lnTo>
                      <a:lnTo>
                        <a:pt x="1177" y="45"/>
                      </a:lnTo>
                      <a:lnTo>
                        <a:pt x="1183" y="45"/>
                      </a:lnTo>
                      <a:lnTo>
                        <a:pt x="1189" y="40"/>
                      </a:lnTo>
                      <a:lnTo>
                        <a:pt x="1195" y="40"/>
                      </a:lnTo>
                      <a:lnTo>
                        <a:pt x="1206" y="40"/>
                      </a:lnTo>
                      <a:lnTo>
                        <a:pt x="1212" y="40"/>
                      </a:lnTo>
                      <a:lnTo>
                        <a:pt x="1218" y="35"/>
                      </a:lnTo>
                      <a:lnTo>
                        <a:pt x="1223" y="35"/>
                      </a:lnTo>
                      <a:lnTo>
                        <a:pt x="1229" y="35"/>
                      </a:lnTo>
                      <a:lnTo>
                        <a:pt x="1235" y="35"/>
                      </a:lnTo>
                      <a:lnTo>
                        <a:pt x="1241" y="30"/>
                      </a:lnTo>
                      <a:lnTo>
                        <a:pt x="1247" y="30"/>
                      </a:lnTo>
                      <a:lnTo>
                        <a:pt x="1252" y="30"/>
                      </a:lnTo>
                      <a:lnTo>
                        <a:pt x="1258" y="30"/>
                      </a:lnTo>
                      <a:lnTo>
                        <a:pt x="1264" y="25"/>
                      </a:lnTo>
                      <a:lnTo>
                        <a:pt x="1270" y="25"/>
                      </a:lnTo>
                      <a:lnTo>
                        <a:pt x="1275" y="25"/>
                      </a:lnTo>
                      <a:lnTo>
                        <a:pt x="1281" y="25"/>
                      </a:lnTo>
                      <a:lnTo>
                        <a:pt x="1287" y="25"/>
                      </a:lnTo>
                      <a:lnTo>
                        <a:pt x="1299" y="20"/>
                      </a:lnTo>
                      <a:lnTo>
                        <a:pt x="1304" y="20"/>
                      </a:lnTo>
                      <a:lnTo>
                        <a:pt x="1310" y="20"/>
                      </a:lnTo>
                      <a:lnTo>
                        <a:pt x="1316" y="20"/>
                      </a:lnTo>
                      <a:lnTo>
                        <a:pt x="1322" y="20"/>
                      </a:lnTo>
                      <a:lnTo>
                        <a:pt x="1327" y="20"/>
                      </a:lnTo>
                      <a:lnTo>
                        <a:pt x="1333" y="15"/>
                      </a:lnTo>
                      <a:lnTo>
                        <a:pt x="1339" y="15"/>
                      </a:lnTo>
                      <a:lnTo>
                        <a:pt x="1345" y="15"/>
                      </a:lnTo>
                      <a:lnTo>
                        <a:pt x="1350" y="15"/>
                      </a:lnTo>
                      <a:lnTo>
                        <a:pt x="1356" y="15"/>
                      </a:lnTo>
                      <a:lnTo>
                        <a:pt x="1362" y="15"/>
                      </a:lnTo>
                      <a:lnTo>
                        <a:pt x="1368" y="15"/>
                      </a:lnTo>
                      <a:lnTo>
                        <a:pt x="1368" y="10"/>
                      </a:lnTo>
                      <a:lnTo>
                        <a:pt x="1374" y="10"/>
                      </a:lnTo>
                      <a:lnTo>
                        <a:pt x="1379" y="10"/>
                      </a:lnTo>
                      <a:lnTo>
                        <a:pt x="1385" y="10"/>
                      </a:lnTo>
                      <a:lnTo>
                        <a:pt x="1391" y="10"/>
                      </a:lnTo>
                      <a:lnTo>
                        <a:pt x="1402" y="10"/>
                      </a:lnTo>
                      <a:lnTo>
                        <a:pt x="1408" y="10"/>
                      </a:lnTo>
                      <a:lnTo>
                        <a:pt x="1414" y="10"/>
                      </a:lnTo>
                      <a:lnTo>
                        <a:pt x="1426" y="10"/>
                      </a:lnTo>
                      <a:lnTo>
                        <a:pt x="1431" y="5"/>
                      </a:lnTo>
                      <a:lnTo>
                        <a:pt x="1437" y="5"/>
                      </a:lnTo>
                      <a:lnTo>
                        <a:pt x="1449" y="5"/>
                      </a:lnTo>
                      <a:lnTo>
                        <a:pt x="1454" y="5"/>
                      </a:lnTo>
                      <a:lnTo>
                        <a:pt x="1460" y="5"/>
                      </a:lnTo>
                      <a:lnTo>
                        <a:pt x="1472" y="5"/>
                      </a:lnTo>
                      <a:lnTo>
                        <a:pt x="1477" y="5"/>
                      </a:lnTo>
                      <a:lnTo>
                        <a:pt x="1483" y="5"/>
                      </a:lnTo>
                      <a:lnTo>
                        <a:pt x="1495" y="5"/>
                      </a:lnTo>
                      <a:lnTo>
                        <a:pt x="1501" y="5"/>
                      </a:lnTo>
                      <a:lnTo>
                        <a:pt x="1512" y="5"/>
                      </a:lnTo>
                      <a:lnTo>
                        <a:pt x="1518" y="5"/>
                      </a:lnTo>
                      <a:lnTo>
                        <a:pt x="1524" y="5"/>
                      </a:lnTo>
                      <a:lnTo>
                        <a:pt x="1535" y="5"/>
                      </a:lnTo>
                      <a:lnTo>
                        <a:pt x="1541" y="5"/>
                      </a:lnTo>
                      <a:lnTo>
                        <a:pt x="1547" y="5"/>
                      </a:lnTo>
                      <a:lnTo>
                        <a:pt x="1558" y="0"/>
                      </a:lnTo>
                      <a:lnTo>
                        <a:pt x="1564" y="0"/>
                      </a:lnTo>
                      <a:lnTo>
                        <a:pt x="1570" y="0"/>
                      </a:lnTo>
                      <a:lnTo>
                        <a:pt x="1581" y="5"/>
                      </a:lnTo>
                      <a:lnTo>
                        <a:pt x="1587" y="5"/>
                      </a:lnTo>
                      <a:lnTo>
                        <a:pt x="1593" y="5"/>
                      </a:lnTo>
                      <a:lnTo>
                        <a:pt x="1605" y="5"/>
                      </a:lnTo>
                      <a:lnTo>
                        <a:pt x="1610" y="5"/>
                      </a:lnTo>
                      <a:lnTo>
                        <a:pt x="1616" y="5"/>
                      </a:lnTo>
                      <a:lnTo>
                        <a:pt x="1628" y="5"/>
                      </a:lnTo>
                      <a:lnTo>
                        <a:pt x="1633" y="5"/>
                      </a:lnTo>
                      <a:lnTo>
                        <a:pt x="1639" y="5"/>
                      </a:lnTo>
                      <a:lnTo>
                        <a:pt x="1645" y="5"/>
                      </a:lnTo>
                      <a:lnTo>
                        <a:pt x="1651" y="5"/>
                      </a:lnTo>
                      <a:lnTo>
                        <a:pt x="1662" y="5"/>
                      </a:lnTo>
                      <a:lnTo>
                        <a:pt x="1668" y="5"/>
                      </a:lnTo>
                      <a:lnTo>
                        <a:pt x="1674" y="5"/>
                      </a:lnTo>
                      <a:lnTo>
                        <a:pt x="1680" y="10"/>
                      </a:lnTo>
                      <a:lnTo>
                        <a:pt x="1685" y="10"/>
                      </a:lnTo>
                      <a:lnTo>
                        <a:pt x="1691" y="10"/>
                      </a:lnTo>
                      <a:lnTo>
                        <a:pt x="1697" y="10"/>
                      </a:lnTo>
                      <a:lnTo>
                        <a:pt x="1708" y="10"/>
                      </a:lnTo>
                      <a:lnTo>
                        <a:pt x="1714" y="10"/>
                      </a:lnTo>
                      <a:lnTo>
                        <a:pt x="1720" y="10"/>
                      </a:lnTo>
                      <a:lnTo>
                        <a:pt x="1726" y="15"/>
                      </a:lnTo>
                      <a:lnTo>
                        <a:pt x="1732" y="15"/>
                      </a:lnTo>
                      <a:lnTo>
                        <a:pt x="1737" y="15"/>
                      </a:lnTo>
                      <a:lnTo>
                        <a:pt x="1743" y="15"/>
                      </a:lnTo>
                      <a:lnTo>
                        <a:pt x="1749" y="15"/>
                      </a:lnTo>
                      <a:lnTo>
                        <a:pt x="1760" y="20"/>
                      </a:lnTo>
                      <a:lnTo>
                        <a:pt x="1766" y="20"/>
                      </a:lnTo>
                      <a:lnTo>
                        <a:pt x="1772" y="20"/>
                      </a:lnTo>
                      <a:lnTo>
                        <a:pt x="1778" y="20"/>
                      </a:lnTo>
                      <a:lnTo>
                        <a:pt x="1783" y="25"/>
                      </a:lnTo>
                      <a:lnTo>
                        <a:pt x="1789" y="25"/>
                      </a:lnTo>
                      <a:lnTo>
                        <a:pt x="1795" y="25"/>
                      </a:lnTo>
                      <a:lnTo>
                        <a:pt x="1801" y="30"/>
                      </a:lnTo>
                      <a:lnTo>
                        <a:pt x="1812" y="30"/>
                      </a:lnTo>
                      <a:lnTo>
                        <a:pt x="1818" y="30"/>
                      </a:lnTo>
                      <a:lnTo>
                        <a:pt x="1824" y="35"/>
                      </a:lnTo>
                      <a:lnTo>
                        <a:pt x="1830" y="35"/>
                      </a:lnTo>
                      <a:lnTo>
                        <a:pt x="1835" y="35"/>
                      </a:lnTo>
                      <a:lnTo>
                        <a:pt x="1841" y="40"/>
                      </a:lnTo>
                      <a:lnTo>
                        <a:pt x="1847" y="40"/>
                      </a:lnTo>
                      <a:lnTo>
                        <a:pt x="1859" y="45"/>
                      </a:lnTo>
                      <a:lnTo>
                        <a:pt x="1864" y="45"/>
                      </a:lnTo>
                      <a:lnTo>
                        <a:pt x="1870" y="50"/>
                      </a:lnTo>
                      <a:lnTo>
                        <a:pt x="1876" y="50"/>
                      </a:lnTo>
                      <a:lnTo>
                        <a:pt x="1882" y="55"/>
                      </a:lnTo>
                      <a:lnTo>
                        <a:pt x="1893" y="55"/>
                      </a:lnTo>
                      <a:lnTo>
                        <a:pt x="1899" y="59"/>
                      </a:lnTo>
                      <a:lnTo>
                        <a:pt x="1905" y="59"/>
                      </a:lnTo>
                      <a:lnTo>
                        <a:pt x="1910" y="64"/>
                      </a:lnTo>
                      <a:lnTo>
                        <a:pt x="1916" y="69"/>
                      </a:lnTo>
                      <a:lnTo>
                        <a:pt x="1922" y="69"/>
                      </a:lnTo>
                      <a:lnTo>
                        <a:pt x="1928" y="74"/>
                      </a:lnTo>
                      <a:lnTo>
                        <a:pt x="1934" y="79"/>
                      </a:lnTo>
                      <a:lnTo>
                        <a:pt x="1939" y="79"/>
                      </a:lnTo>
                      <a:lnTo>
                        <a:pt x="1945" y="84"/>
                      </a:lnTo>
                      <a:lnTo>
                        <a:pt x="1951" y="89"/>
                      </a:lnTo>
                      <a:lnTo>
                        <a:pt x="1957" y="89"/>
                      </a:lnTo>
                      <a:lnTo>
                        <a:pt x="1962" y="94"/>
                      </a:lnTo>
                      <a:lnTo>
                        <a:pt x="1968" y="99"/>
                      </a:lnTo>
                      <a:lnTo>
                        <a:pt x="1974" y="104"/>
                      </a:lnTo>
                      <a:lnTo>
                        <a:pt x="1980" y="109"/>
                      </a:lnTo>
                      <a:lnTo>
                        <a:pt x="1986" y="109"/>
                      </a:lnTo>
                      <a:lnTo>
                        <a:pt x="1991" y="114"/>
                      </a:lnTo>
                      <a:lnTo>
                        <a:pt x="1997" y="119"/>
                      </a:lnTo>
                      <a:lnTo>
                        <a:pt x="2003" y="124"/>
                      </a:lnTo>
                      <a:lnTo>
                        <a:pt x="2009" y="129"/>
                      </a:lnTo>
                      <a:lnTo>
                        <a:pt x="2009" y="134"/>
                      </a:lnTo>
                      <a:lnTo>
                        <a:pt x="2014" y="139"/>
                      </a:lnTo>
                      <a:lnTo>
                        <a:pt x="2020" y="144"/>
                      </a:lnTo>
                      <a:lnTo>
                        <a:pt x="2026" y="149"/>
                      </a:lnTo>
                      <a:lnTo>
                        <a:pt x="2026" y="154"/>
                      </a:lnTo>
                      <a:lnTo>
                        <a:pt x="2032" y="154"/>
                      </a:lnTo>
                      <a:lnTo>
                        <a:pt x="2032" y="159"/>
                      </a:lnTo>
                      <a:lnTo>
                        <a:pt x="2037" y="164"/>
                      </a:lnTo>
                      <a:lnTo>
                        <a:pt x="2037" y="169"/>
                      </a:lnTo>
                      <a:lnTo>
                        <a:pt x="2043" y="174"/>
                      </a:lnTo>
                      <a:lnTo>
                        <a:pt x="2043" y="179"/>
                      </a:lnTo>
                      <a:lnTo>
                        <a:pt x="2049" y="184"/>
                      </a:lnTo>
                      <a:lnTo>
                        <a:pt x="2049" y="189"/>
                      </a:lnTo>
                      <a:lnTo>
                        <a:pt x="2055" y="194"/>
                      </a:lnTo>
                      <a:lnTo>
                        <a:pt x="2055" y="199"/>
                      </a:lnTo>
                      <a:lnTo>
                        <a:pt x="2055" y="204"/>
                      </a:lnTo>
                      <a:lnTo>
                        <a:pt x="2061" y="204"/>
                      </a:lnTo>
                      <a:lnTo>
                        <a:pt x="2061" y="208"/>
                      </a:lnTo>
                      <a:lnTo>
                        <a:pt x="2061" y="213"/>
                      </a:lnTo>
                      <a:lnTo>
                        <a:pt x="2066" y="218"/>
                      </a:lnTo>
                      <a:lnTo>
                        <a:pt x="2066" y="223"/>
                      </a:lnTo>
                      <a:lnTo>
                        <a:pt x="2066" y="228"/>
                      </a:lnTo>
                      <a:lnTo>
                        <a:pt x="2066" y="233"/>
                      </a:lnTo>
                      <a:lnTo>
                        <a:pt x="2072" y="238"/>
                      </a:lnTo>
                      <a:lnTo>
                        <a:pt x="2072" y="243"/>
                      </a:lnTo>
                      <a:lnTo>
                        <a:pt x="2072" y="248"/>
                      </a:lnTo>
                      <a:lnTo>
                        <a:pt x="2072" y="253"/>
                      </a:lnTo>
                      <a:lnTo>
                        <a:pt x="2072" y="258"/>
                      </a:lnTo>
                      <a:lnTo>
                        <a:pt x="2072" y="263"/>
                      </a:lnTo>
                      <a:lnTo>
                        <a:pt x="2072" y="268"/>
                      </a:lnTo>
                      <a:lnTo>
                        <a:pt x="2072" y="273"/>
                      </a:lnTo>
                      <a:lnTo>
                        <a:pt x="2072" y="278"/>
                      </a:lnTo>
                      <a:lnTo>
                        <a:pt x="2072" y="283"/>
                      </a:lnTo>
                      <a:lnTo>
                        <a:pt x="2078" y="288"/>
                      </a:lnTo>
                      <a:lnTo>
                        <a:pt x="2078" y="293"/>
                      </a:lnTo>
                      <a:lnTo>
                        <a:pt x="2078" y="298"/>
                      </a:lnTo>
                      <a:lnTo>
                        <a:pt x="2072" y="303"/>
                      </a:lnTo>
                      <a:lnTo>
                        <a:pt x="2072" y="308"/>
                      </a:lnTo>
                      <a:lnTo>
                        <a:pt x="2072" y="313"/>
                      </a:lnTo>
                      <a:lnTo>
                        <a:pt x="2072" y="318"/>
                      </a:lnTo>
                      <a:lnTo>
                        <a:pt x="2072" y="323"/>
                      </a:lnTo>
                      <a:lnTo>
                        <a:pt x="2072" y="328"/>
                      </a:lnTo>
                      <a:lnTo>
                        <a:pt x="2072" y="333"/>
                      </a:lnTo>
                      <a:lnTo>
                        <a:pt x="2072" y="338"/>
                      </a:lnTo>
                      <a:lnTo>
                        <a:pt x="2072" y="343"/>
                      </a:lnTo>
                      <a:lnTo>
                        <a:pt x="2066" y="348"/>
                      </a:lnTo>
                      <a:lnTo>
                        <a:pt x="2066" y="353"/>
                      </a:lnTo>
                      <a:lnTo>
                        <a:pt x="2066" y="357"/>
                      </a:lnTo>
                      <a:lnTo>
                        <a:pt x="2066" y="362"/>
                      </a:lnTo>
                      <a:lnTo>
                        <a:pt x="2066" y="367"/>
                      </a:lnTo>
                      <a:lnTo>
                        <a:pt x="2061" y="372"/>
                      </a:lnTo>
                      <a:lnTo>
                        <a:pt x="2061" y="377"/>
                      </a:lnTo>
                      <a:lnTo>
                        <a:pt x="2061" y="382"/>
                      </a:lnTo>
                      <a:lnTo>
                        <a:pt x="2055" y="387"/>
                      </a:lnTo>
                      <a:lnTo>
                        <a:pt x="2055" y="392"/>
                      </a:lnTo>
                      <a:lnTo>
                        <a:pt x="2055" y="397"/>
                      </a:lnTo>
                      <a:lnTo>
                        <a:pt x="2055" y="402"/>
                      </a:lnTo>
                      <a:lnTo>
                        <a:pt x="2049" y="407"/>
                      </a:lnTo>
                      <a:lnTo>
                        <a:pt x="2049" y="412"/>
                      </a:lnTo>
                      <a:lnTo>
                        <a:pt x="2049" y="417"/>
                      </a:lnTo>
                      <a:lnTo>
                        <a:pt x="2043" y="422"/>
                      </a:lnTo>
                      <a:lnTo>
                        <a:pt x="2043" y="427"/>
                      </a:lnTo>
                      <a:lnTo>
                        <a:pt x="2037" y="432"/>
                      </a:lnTo>
                      <a:lnTo>
                        <a:pt x="2037" y="437"/>
                      </a:lnTo>
                      <a:lnTo>
                        <a:pt x="2037" y="442"/>
                      </a:lnTo>
                      <a:lnTo>
                        <a:pt x="2032" y="442"/>
                      </a:lnTo>
                      <a:lnTo>
                        <a:pt x="2032" y="447"/>
                      </a:lnTo>
                      <a:lnTo>
                        <a:pt x="2032" y="452"/>
                      </a:lnTo>
                      <a:lnTo>
                        <a:pt x="2026" y="457"/>
                      </a:lnTo>
                      <a:lnTo>
                        <a:pt x="2026" y="462"/>
                      </a:lnTo>
                      <a:lnTo>
                        <a:pt x="2020" y="462"/>
                      </a:lnTo>
                      <a:lnTo>
                        <a:pt x="2020" y="467"/>
                      </a:lnTo>
                      <a:lnTo>
                        <a:pt x="2020" y="472"/>
                      </a:lnTo>
                      <a:lnTo>
                        <a:pt x="2014" y="477"/>
                      </a:lnTo>
                      <a:lnTo>
                        <a:pt x="2009" y="482"/>
                      </a:lnTo>
                      <a:lnTo>
                        <a:pt x="2009" y="487"/>
                      </a:lnTo>
                      <a:lnTo>
                        <a:pt x="2003" y="492"/>
                      </a:lnTo>
                      <a:lnTo>
                        <a:pt x="2003" y="497"/>
                      </a:lnTo>
                      <a:lnTo>
                        <a:pt x="1997" y="502"/>
                      </a:lnTo>
                      <a:lnTo>
                        <a:pt x="1997" y="506"/>
                      </a:lnTo>
                      <a:lnTo>
                        <a:pt x="1991" y="511"/>
                      </a:lnTo>
                      <a:lnTo>
                        <a:pt x="1986" y="516"/>
                      </a:lnTo>
                      <a:lnTo>
                        <a:pt x="1986" y="521"/>
                      </a:lnTo>
                      <a:lnTo>
                        <a:pt x="1980" y="526"/>
                      </a:lnTo>
                      <a:lnTo>
                        <a:pt x="1974" y="531"/>
                      </a:lnTo>
                      <a:lnTo>
                        <a:pt x="1974" y="536"/>
                      </a:lnTo>
                      <a:lnTo>
                        <a:pt x="1968" y="536"/>
                      </a:lnTo>
                      <a:lnTo>
                        <a:pt x="1968" y="541"/>
                      </a:lnTo>
                      <a:lnTo>
                        <a:pt x="1962" y="541"/>
                      </a:lnTo>
                      <a:lnTo>
                        <a:pt x="1962" y="546"/>
                      </a:lnTo>
                      <a:lnTo>
                        <a:pt x="1962" y="551"/>
                      </a:lnTo>
                      <a:lnTo>
                        <a:pt x="1957" y="551"/>
                      </a:lnTo>
                      <a:lnTo>
                        <a:pt x="1957" y="556"/>
                      </a:lnTo>
                      <a:lnTo>
                        <a:pt x="1951" y="556"/>
                      </a:lnTo>
                      <a:lnTo>
                        <a:pt x="1951" y="561"/>
                      </a:lnTo>
                      <a:lnTo>
                        <a:pt x="1945" y="566"/>
                      </a:lnTo>
                      <a:lnTo>
                        <a:pt x="1945" y="571"/>
                      </a:lnTo>
                      <a:lnTo>
                        <a:pt x="1939" y="571"/>
                      </a:lnTo>
                      <a:lnTo>
                        <a:pt x="1934" y="576"/>
                      </a:lnTo>
                      <a:lnTo>
                        <a:pt x="1934" y="581"/>
                      </a:lnTo>
                      <a:lnTo>
                        <a:pt x="1928" y="586"/>
                      </a:lnTo>
                      <a:lnTo>
                        <a:pt x="1922" y="591"/>
                      </a:lnTo>
                      <a:lnTo>
                        <a:pt x="1922" y="596"/>
                      </a:lnTo>
                      <a:lnTo>
                        <a:pt x="1916" y="601"/>
                      </a:lnTo>
                      <a:lnTo>
                        <a:pt x="1910" y="606"/>
                      </a:lnTo>
                      <a:lnTo>
                        <a:pt x="1905" y="606"/>
                      </a:lnTo>
                      <a:lnTo>
                        <a:pt x="1905" y="611"/>
                      </a:lnTo>
                      <a:lnTo>
                        <a:pt x="1899" y="616"/>
                      </a:lnTo>
                      <a:lnTo>
                        <a:pt x="1893" y="621"/>
                      </a:lnTo>
                      <a:lnTo>
                        <a:pt x="1887" y="626"/>
                      </a:lnTo>
                      <a:lnTo>
                        <a:pt x="1887" y="631"/>
                      </a:lnTo>
                      <a:lnTo>
                        <a:pt x="1882" y="631"/>
                      </a:lnTo>
                      <a:lnTo>
                        <a:pt x="1876" y="636"/>
                      </a:lnTo>
                      <a:lnTo>
                        <a:pt x="1870" y="641"/>
                      </a:lnTo>
                      <a:lnTo>
                        <a:pt x="1870" y="646"/>
                      </a:lnTo>
                      <a:lnTo>
                        <a:pt x="1864" y="651"/>
                      </a:lnTo>
                      <a:lnTo>
                        <a:pt x="1859" y="655"/>
                      </a:lnTo>
                      <a:lnTo>
                        <a:pt x="1853" y="655"/>
                      </a:lnTo>
                      <a:lnTo>
                        <a:pt x="1853" y="660"/>
                      </a:lnTo>
                      <a:lnTo>
                        <a:pt x="1847" y="665"/>
                      </a:lnTo>
                      <a:lnTo>
                        <a:pt x="1841" y="670"/>
                      </a:lnTo>
                      <a:lnTo>
                        <a:pt x="1835" y="675"/>
                      </a:lnTo>
                      <a:lnTo>
                        <a:pt x="1830" y="675"/>
                      </a:lnTo>
                      <a:lnTo>
                        <a:pt x="1824" y="680"/>
                      </a:lnTo>
                      <a:lnTo>
                        <a:pt x="1824" y="685"/>
                      </a:lnTo>
                      <a:lnTo>
                        <a:pt x="1818" y="690"/>
                      </a:lnTo>
                      <a:lnTo>
                        <a:pt x="1812" y="695"/>
                      </a:lnTo>
                      <a:lnTo>
                        <a:pt x="1807" y="695"/>
                      </a:lnTo>
                      <a:lnTo>
                        <a:pt x="1807" y="700"/>
                      </a:lnTo>
                      <a:lnTo>
                        <a:pt x="1801" y="700"/>
                      </a:lnTo>
                      <a:lnTo>
                        <a:pt x="1801" y="705"/>
                      </a:lnTo>
                      <a:lnTo>
                        <a:pt x="1795" y="705"/>
                      </a:lnTo>
                      <a:lnTo>
                        <a:pt x="1789" y="710"/>
                      </a:lnTo>
                      <a:lnTo>
                        <a:pt x="1778" y="720"/>
                      </a:lnTo>
                      <a:lnTo>
                        <a:pt x="1772" y="725"/>
                      </a:lnTo>
                      <a:lnTo>
                        <a:pt x="1766" y="730"/>
                      </a:lnTo>
                      <a:lnTo>
                        <a:pt x="1760" y="735"/>
                      </a:lnTo>
                      <a:lnTo>
                        <a:pt x="1749" y="740"/>
                      </a:lnTo>
                      <a:lnTo>
                        <a:pt x="1743" y="745"/>
                      </a:lnTo>
                      <a:lnTo>
                        <a:pt x="1737" y="750"/>
                      </a:lnTo>
                      <a:lnTo>
                        <a:pt x="1732" y="755"/>
                      </a:lnTo>
                      <a:lnTo>
                        <a:pt x="1720" y="760"/>
                      </a:lnTo>
                      <a:lnTo>
                        <a:pt x="1714" y="765"/>
                      </a:lnTo>
                      <a:lnTo>
                        <a:pt x="1708" y="770"/>
                      </a:lnTo>
                      <a:lnTo>
                        <a:pt x="1703" y="775"/>
                      </a:lnTo>
                      <a:lnTo>
                        <a:pt x="1691" y="780"/>
                      </a:lnTo>
                      <a:lnTo>
                        <a:pt x="1685" y="785"/>
                      </a:lnTo>
                      <a:lnTo>
                        <a:pt x="1680" y="790"/>
                      </a:lnTo>
                      <a:lnTo>
                        <a:pt x="1668" y="795"/>
                      </a:lnTo>
                      <a:lnTo>
                        <a:pt x="1662" y="800"/>
                      </a:lnTo>
                      <a:lnTo>
                        <a:pt x="1656" y="804"/>
                      </a:lnTo>
                      <a:lnTo>
                        <a:pt x="1645" y="809"/>
                      </a:lnTo>
                      <a:lnTo>
                        <a:pt x="1639" y="814"/>
                      </a:lnTo>
                      <a:lnTo>
                        <a:pt x="1633" y="819"/>
                      </a:lnTo>
                      <a:lnTo>
                        <a:pt x="1622" y="824"/>
                      </a:lnTo>
                      <a:lnTo>
                        <a:pt x="1616" y="829"/>
                      </a:lnTo>
                      <a:lnTo>
                        <a:pt x="1610" y="834"/>
                      </a:lnTo>
                      <a:lnTo>
                        <a:pt x="1599" y="839"/>
                      </a:lnTo>
                      <a:lnTo>
                        <a:pt x="1593" y="844"/>
                      </a:lnTo>
                      <a:lnTo>
                        <a:pt x="1581" y="849"/>
                      </a:lnTo>
                      <a:lnTo>
                        <a:pt x="1576" y="849"/>
                      </a:lnTo>
                      <a:lnTo>
                        <a:pt x="1570" y="854"/>
                      </a:lnTo>
                      <a:lnTo>
                        <a:pt x="1558" y="859"/>
                      </a:lnTo>
                      <a:lnTo>
                        <a:pt x="1553" y="864"/>
                      </a:lnTo>
                      <a:lnTo>
                        <a:pt x="1541" y="869"/>
                      </a:lnTo>
                      <a:lnTo>
                        <a:pt x="1535" y="874"/>
                      </a:lnTo>
                      <a:lnTo>
                        <a:pt x="1524" y="879"/>
                      </a:lnTo>
                      <a:lnTo>
                        <a:pt x="1518" y="884"/>
                      </a:lnTo>
                      <a:lnTo>
                        <a:pt x="1506" y="889"/>
                      </a:lnTo>
                      <a:lnTo>
                        <a:pt x="1495" y="894"/>
                      </a:lnTo>
                      <a:lnTo>
                        <a:pt x="1489" y="899"/>
                      </a:lnTo>
                      <a:lnTo>
                        <a:pt x="1477" y="904"/>
                      </a:lnTo>
                      <a:lnTo>
                        <a:pt x="1472" y="909"/>
                      </a:lnTo>
                      <a:lnTo>
                        <a:pt x="1460" y="914"/>
                      </a:lnTo>
                      <a:lnTo>
                        <a:pt x="1449" y="919"/>
                      </a:lnTo>
                      <a:lnTo>
                        <a:pt x="1443" y="919"/>
                      </a:lnTo>
                      <a:lnTo>
                        <a:pt x="1431" y="924"/>
                      </a:lnTo>
                      <a:lnTo>
                        <a:pt x="1426" y="929"/>
                      </a:lnTo>
                      <a:lnTo>
                        <a:pt x="1414" y="934"/>
                      </a:lnTo>
                      <a:lnTo>
                        <a:pt x="1402" y="939"/>
                      </a:lnTo>
                      <a:lnTo>
                        <a:pt x="1397" y="944"/>
                      </a:lnTo>
                      <a:lnTo>
                        <a:pt x="1385" y="949"/>
                      </a:lnTo>
                      <a:lnTo>
                        <a:pt x="1374" y="949"/>
                      </a:lnTo>
                      <a:lnTo>
                        <a:pt x="1368" y="953"/>
                      </a:lnTo>
                      <a:lnTo>
                        <a:pt x="1356" y="958"/>
                      </a:lnTo>
                      <a:lnTo>
                        <a:pt x="1350" y="963"/>
                      </a:lnTo>
                      <a:lnTo>
                        <a:pt x="1339" y="968"/>
                      </a:lnTo>
                      <a:lnTo>
                        <a:pt x="1327" y="973"/>
                      </a:lnTo>
                      <a:lnTo>
                        <a:pt x="1322" y="973"/>
                      </a:lnTo>
                      <a:lnTo>
                        <a:pt x="1310" y="978"/>
                      </a:lnTo>
                      <a:lnTo>
                        <a:pt x="1299" y="983"/>
                      </a:lnTo>
                      <a:lnTo>
                        <a:pt x="1293" y="988"/>
                      </a:lnTo>
                      <a:lnTo>
                        <a:pt x="1281" y="988"/>
                      </a:lnTo>
                      <a:lnTo>
                        <a:pt x="1270" y="993"/>
                      </a:lnTo>
                      <a:lnTo>
                        <a:pt x="1264" y="998"/>
                      </a:lnTo>
                      <a:lnTo>
                        <a:pt x="1252" y="1003"/>
                      </a:lnTo>
                      <a:lnTo>
                        <a:pt x="1241" y="1003"/>
                      </a:lnTo>
                      <a:lnTo>
                        <a:pt x="1235" y="1008"/>
                      </a:lnTo>
                      <a:lnTo>
                        <a:pt x="1223" y="1013"/>
                      </a:lnTo>
                      <a:lnTo>
                        <a:pt x="1218" y="1013"/>
                      </a:lnTo>
                      <a:lnTo>
                        <a:pt x="1206" y="1018"/>
                      </a:lnTo>
                      <a:lnTo>
                        <a:pt x="1195" y="1023"/>
                      </a:lnTo>
                      <a:lnTo>
                        <a:pt x="1189" y="1023"/>
                      </a:lnTo>
                      <a:lnTo>
                        <a:pt x="1177" y="1028"/>
                      </a:lnTo>
                      <a:lnTo>
                        <a:pt x="1172" y="1028"/>
                      </a:lnTo>
                      <a:lnTo>
                        <a:pt x="1160" y="1033"/>
                      </a:lnTo>
                      <a:lnTo>
                        <a:pt x="1154" y="1038"/>
                      </a:lnTo>
                      <a:lnTo>
                        <a:pt x="1143" y="1038"/>
                      </a:lnTo>
                      <a:lnTo>
                        <a:pt x="1131" y="1043"/>
                      </a:lnTo>
                      <a:lnTo>
                        <a:pt x="1125" y="1043"/>
                      </a:lnTo>
                      <a:lnTo>
                        <a:pt x="1114" y="1048"/>
                      </a:lnTo>
                      <a:lnTo>
                        <a:pt x="1108" y="1053"/>
                      </a:lnTo>
                      <a:lnTo>
                        <a:pt x="1096" y="1053"/>
                      </a:lnTo>
                      <a:lnTo>
                        <a:pt x="1085" y="1058"/>
                      </a:lnTo>
                      <a:lnTo>
                        <a:pt x="1079" y="1058"/>
                      </a:lnTo>
                      <a:lnTo>
                        <a:pt x="1068" y="1063"/>
                      </a:lnTo>
                      <a:lnTo>
                        <a:pt x="1062" y="1063"/>
                      </a:lnTo>
                      <a:lnTo>
                        <a:pt x="1050" y="1068"/>
                      </a:lnTo>
                      <a:lnTo>
                        <a:pt x="1039" y="1068"/>
                      </a:lnTo>
                      <a:lnTo>
                        <a:pt x="1033" y="1073"/>
                      </a:lnTo>
                      <a:lnTo>
                        <a:pt x="1021" y="1073"/>
                      </a:lnTo>
                      <a:lnTo>
                        <a:pt x="1016" y="1078"/>
                      </a:lnTo>
                      <a:lnTo>
                        <a:pt x="1004" y="1078"/>
                      </a:lnTo>
                      <a:lnTo>
                        <a:pt x="993" y="1083"/>
                      </a:lnTo>
                      <a:lnTo>
                        <a:pt x="987" y="1083"/>
                      </a:lnTo>
                      <a:lnTo>
                        <a:pt x="975" y="1088"/>
                      </a:lnTo>
                      <a:lnTo>
                        <a:pt x="969" y="1088"/>
                      </a:lnTo>
                      <a:lnTo>
                        <a:pt x="958" y="1093"/>
                      </a:lnTo>
                      <a:lnTo>
                        <a:pt x="946" y="1093"/>
                      </a:lnTo>
                      <a:lnTo>
                        <a:pt x="935" y="1098"/>
                      </a:lnTo>
                      <a:lnTo>
                        <a:pt x="929" y="1098"/>
                      </a:lnTo>
                      <a:lnTo>
                        <a:pt x="917" y="1102"/>
                      </a:lnTo>
                      <a:lnTo>
                        <a:pt x="906" y="1102"/>
                      </a:lnTo>
                      <a:lnTo>
                        <a:pt x="900" y="1102"/>
                      </a:lnTo>
                      <a:lnTo>
                        <a:pt x="889" y="1107"/>
                      </a:lnTo>
                      <a:lnTo>
                        <a:pt x="877" y="1107"/>
                      </a:lnTo>
                      <a:lnTo>
                        <a:pt x="866" y="1112"/>
                      </a:lnTo>
                      <a:lnTo>
                        <a:pt x="860" y="1112"/>
                      </a:lnTo>
                      <a:lnTo>
                        <a:pt x="848" y="1112"/>
                      </a:lnTo>
                      <a:lnTo>
                        <a:pt x="837" y="1117"/>
                      </a:lnTo>
                      <a:lnTo>
                        <a:pt x="831" y="1117"/>
                      </a:lnTo>
                      <a:lnTo>
                        <a:pt x="819" y="1117"/>
                      </a:lnTo>
                      <a:lnTo>
                        <a:pt x="808" y="1122"/>
                      </a:lnTo>
                      <a:lnTo>
                        <a:pt x="796" y="1122"/>
                      </a:lnTo>
                      <a:lnTo>
                        <a:pt x="790" y="1122"/>
                      </a:lnTo>
                      <a:lnTo>
                        <a:pt x="779" y="1127"/>
                      </a:lnTo>
                      <a:lnTo>
                        <a:pt x="767" y="1127"/>
                      </a:lnTo>
                      <a:lnTo>
                        <a:pt x="756" y="1127"/>
                      </a:lnTo>
                      <a:lnTo>
                        <a:pt x="750" y="1132"/>
                      </a:lnTo>
                      <a:lnTo>
                        <a:pt x="739" y="1132"/>
                      </a:lnTo>
                      <a:lnTo>
                        <a:pt x="727" y="1132"/>
                      </a:lnTo>
                      <a:lnTo>
                        <a:pt x="715" y="1132"/>
                      </a:lnTo>
                      <a:lnTo>
                        <a:pt x="710" y="1137"/>
                      </a:lnTo>
                      <a:lnTo>
                        <a:pt x="698" y="1137"/>
                      </a:lnTo>
                      <a:lnTo>
                        <a:pt x="687" y="1137"/>
                      </a:lnTo>
                      <a:lnTo>
                        <a:pt x="675" y="1137"/>
                      </a:lnTo>
                      <a:lnTo>
                        <a:pt x="663" y="1142"/>
                      </a:lnTo>
                      <a:lnTo>
                        <a:pt x="658" y="1142"/>
                      </a:lnTo>
                      <a:lnTo>
                        <a:pt x="646" y="1142"/>
                      </a:lnTo>
                      <a:lnTo>
                        <a:pt x="635" y="1142"/>
                      </a:lnTo>
                      <a:lnTo>
                        <a:pt x="629" y="1142"/>
                      </a:lnTo>
                      <a:lnTo>
                        <a:pt x="617" y="1142"/>
                      </a:lnTo>
                      <a:lnTo>
                        <a:pt x="612" y="1142"/>
                      </a:lnTo>
                      <a:lnTo>
                        <a:pt x="600" y="1147"/>
                      </a:lnTo>
                      <a:lnTo>
                        <a:pt x="594" y="1147"/>
                      </a:lnTo>
                      <a:lnTo>
                        <a:pt x="588" y="1147"/>
                      </a:lnTo>
                      <a:lnTo>
                        <a:pt x="577" y="1147"/>
                      </a:lnTo>
                      <a:lnTo>
                        <a:pt x="571" y="1147"/>
                      </a:lnTo>
                      <a:lnTo>
                        <a:pt x="565" y="1147"/>
                      </a:lnTo>
                      <a:lnTo>
                        <a:pt x="554" y="1147"/>
                      </a:lnTo>
                      <a:lnTo>
                        <a:pt x="548" y="1147"/>
                      </a:lnTo>
                      <a:lnTo>
                        <a:pt x="542" y="1147"/>
                      </a:lnTo>
                      <a:lnTo>
                        <a:pt x="531" y="1147"/>
                      </a:lnTo>
                      <a:lnTo>
                        <a:pt x="525" y="1147"/>
                      </a:lnTo>
                      <a:lnTo>
                        <a:pt x="519" y="1147"/>
                      </a:lnTo>
                      <a:lnTo>
                        <a:pt x="508" y="1147"/>
                      </a:lnTo>
                      <a:lnTo>
                        <a:pt x="502" y="1147"/>
                      </a:lnTo>
                      <a:lnTo>
                        <a:pt x="496" y="1147"/>
                      </a:lnTo>
                      <a:lnTo>
                        <a:pt x="484" y="1147"/>
                      </a:lnTo>
                      <a:lnTo>
                        <a:pt x="479" y="1147"/>
                      </a:lnTo>
                      <a:lnTo>
                        <a:pt x="473" y="1147"/>
                      </a:lnTo>
                      <a:lnTo>
                        <a:pt x="461" y="1147"/>
                      </a:lnTo>
                      <a:lnTo>
                        <a:pt x="456" y="1147"/>
                      </a:lnTo>
                      <a:lnTo>
                        <a:pt x="450" y="1147"/>
                      </a:lnTo>
                      <a:lnTo>
                        <a:pt x="438" y="1142"/>
                      </a:lnTo>
                      <a:lnTo>
                        <a:pt x="433" y="1142"/>
                      </a:lnTo>
                      <a:lnTo>
                        <a:pt x="427" y="1142"/>
                      </a:lnTo>
                      <a:lnTo>
                        <a:pt x="415" y="1142"/>
                      </a:lnTo>
                      <a:lnTo>
                        <a:pt x="409" y="1142"/>
                      </a:lnTo>
                      <a:lnTo>
                        <a:pt x="404" y="1142"/>
                      </a:lnTo>
                      <a:lnTo>
                        <a:pt x="392" y="1142"/>
                      </a:lnTo>
                      <a:lnTo>
                        <a:pt x="386" y="1142"/>
                      </a:lnTo>
                      <a:lnTo>
                        <a:pt x="381" y="1137"/>
                      </a:lnTo>
                      <a:lnTo>
                        <a:pt x="375" y="1137"/>
                      </a:lnTo>
                      <a:lnTo>
                        <a:pt x="369" y="1137"/>
                      </a:lnTo>
                      <a:lnTo>
                        <a:pt x="363" y="1137"/>
                      </a:lnTo>
                      <a:lnTo>
                        <a:pt x="357" y="1137"/>
                      </a:lnTo>
                      <a:lnTo>
                        <a:pt x="352" y="1137"/>
                      </a:lnTo>
                      <a:lnTo>
                        <a:pt x="346" y="1132"/>
                      </a:lnTo>
                      <a:lnTo>
                        <a:pt x="340" y="1132"/>
                      </a:lnTo>
                      <a:lnTo>
                        <a:pt x="334" y="1132"/>
                      </a:lnTo>
                      <a:lnTo>
                        <a:pt x="329" y="1132"/>
                      </a:lnTo>
                      <a:lnTo>
                        <a:pt x="323" y="1132"/>
                      </a:lnTo>
                      <a:lnTo>
                        <a:pt x="311" y="1127"/>
                      </a:lnTo>
                      <a:lnTo>
                        <a:pt x="306" y="1127"/>
                      </a:lnTo>
                      <a:lnTo>
                        <a:pt x="300" y="1127"/>
                      </a:lnTo>
                      <a:lnTo>
                        <a:pt x="288" y="1122"/>
                      </a:lnTo>
                      <a:lnTo>
                        <a:pt x="282" y="1122"/>
                      </a:lnTo>
                      <a:lnTo>
                        <a:pt x="277" y="1122"/>
                      </a:lnTo>
                      <a:lnTo>
                        <a:pt x="271" y="1117"/>
                      </a:lnTo>
                      <a:lnTo>
                        <a:pt x="259" y="1117"/>
                      </a:lnTo>
                      <a:lnTo>
                        <a:pt x="254" y="1112"/>
                      </a:lnTo>
                      <a:lnTo>
                        <a:pt x="248" y="1112"/>
                      </a:lnTo>
                      <a:lnTo>
                        <a:pt x="242" y="1112"/>
                      </a:lnTo>
                      <a:lnTo>
                        <a:pt x="236" y="1107"/>
                      </a:lnTo>
                      <a:lnTo>
                        <a:pt x="225" y="1107"/>
                      </a:lnTo>
                      <a:lnTo>
                        <a:pt x="219" y="1102"/>
                      </a:lnTo>
                      <a:lnTo>
                        <a:pt x="213" y="1102"/>
                      </a:lnTo>
                      <a:lnTo>
                        <a:pt x="207" y="1098"/>
                      </a:lnTo>
                      <a:lnTo>
                        <a:pt x="202" y="1098"/>
                      </a:lnTo>
                      <a:lnTo>
                        <a:pt x="196" y="1093"/>
                      </a:lnTo>
                      <a:lnTo>
                        <a:pt x="190" y="1093"/>
                      </a:lnTo>
                      <a:lnTo>
                        <a:pt x="179" y="1088"/>
                      </a:lnTo>
                      <a:lnTo>
                        <a:pt x="173" y="1088"/>
                      </a:lnTo>
                      <a:lnTo>
                        <a:pt x="167" y="1083"/>
                      </a:lnTo>
                      <a:lnTo>
                        <a:pt x="161" y="1083"/>
                      </a:lnTo>
                      <a:lnTo>
                        <a:pt x="155" y="1078"/>
                      </a:lnTo>
                      <a:lnTo>
                        <a:pt x="150" y="1073"/>
                      </a:lnTo>
                      <a:lnTo>
                        <a:pt x="144" y="1073"/>
                      </a:lnTo>
                      <a:lnTo>
                        <a:pt x="138" y="1068"/>
                      </a:lnTo>
                      <a:lnTo>
                        <a:pt x="132" y="1063"/>
                      </a:lnTo>
                      <a:lnTo>
                        <a:pt x="127" y="1058"/>
                      </a:lnTo>
                      <a:lnTo>
                        <a:pt x="115" y="1058"/>
                      </a:lnTo>
                      <a:lnTo>
                        <a:pt x="109" y="1053"/>
                      </a:lnTo>
                      <a:lnTo>
                        <a:pt x="103" y="1048"/>
                      </a:lnTo>
                      <a:lnTo>
                        <a:pt x="103" y="1043"/>
                      </a:lnTo>
                      <a:lnTo>
                        <a:pt x="98" y="1043"/>
                      </a:lnTo>
                      <a:lnTo>
                        <a:pt x="92" y="1038"/>
                      </a:lnTo>
                      <a:lnTo>
                        <a:pt x="86" y="1038"/>
                      </a:lnTo>
                      <a:lnTo>
                        <a:pt x="86" y="1033"/>
                      </a:lnTo>
                      <a:lnTo>
                        <a:pt x="80" y="1028"/>
                      </a:lnTo>
                      <a:lnTo>
                        <a:pt x="75" y="1023"/>
                      </a:lnTo>
                      <a:lnTo>
                        <a:pt x="69" y="1023"/>
                      </a:lnTo>
                      <a:lnTo>
                        <a:pt x="69" y="1018"/>
                      </a:lnTo>
                      <a:lnTo>
                        <a:pt x="63" y="1013"/>
                      </a:lnTo>
                      <a:lnTo>
                        <a:pt x="57" y="1008"/>
                      </a:lnTo>
                      <a:lnTo>
                        <a:pt x="57" y="1003"/>
                      </a:lnTo>
                      <a:lnTo>
                        <a:pt x="52" y="998"/>
                      </a:lnTo>
                      <a:lnTo>
                        <a:pt x="46" y="993"/>
                      </a:lnTo>
                      <a:lnTo>
                        <a:pt x="46" y="988"/>
                      </a:lnTo>
                      <a:lnTo>
                        <a:pt x="40" y="988"/>
                      </a:lnTo>
                      <a:lnTo>
                        <a:pt x="40" y="983"/>
                      </a:lnTo>
                      <a:lnTo>
                        <a:pt x="34" y="978"/>
                      </a:lnTo>
                      <a:lnTo>
                        <a:pt x="34" y="973"/>
                      </a:lnTo>
                      <a:lnTo>
                        <a:pt x="28" y="968"/>
                      </a:lnTo>
                      <a:lnTo>
                        <a:pt x="28" y="963"/>
                      </a:lnTo>
                      <a:lnTo>
                        <a:pt x="23" y="958"/>
                      </a:lnTo>
                      <a:lnTo>
                        <a:pt x="23" y="953"/>
                      </a:lnTo>
                      <a:lnTo>
                        <a:pt x="17" y="949"/>
                      </a:lnTo>
                      <a:lnTo>
                        <a:pt x="17" y="944"/>
                      </a:lnTo>
                      <a:lnTo>
                        <a:pt x="17" y="939"/>
                      </a:lnTo>
                      <a:lnTo>
                        <a:pt x="11" y="934"/>
                      </a:lnTo>
                      <a:lnTo>
                        <a:pt x="11" y="929"/>
                      </a:lnTo>
                      <a:lnTo>
                        <a:pt x="11" y="924"/>
                      </a:lnTo>
                      <a:lnTo>
                        <a:pt x="11" y="919"/>
                      </a:lnTo>
                      <a:lnTo>
                        <a:pt x="5" y="914"/>
                      </a:lnTo>
                      <a:lnTo>
                        <a:pt x="5" y="909"/>
                      </a:lnTo>
                      <a:lnTo>
                        <a:pt x="5" y="904"/>
                      </a:lnTo>
                      <a:lnTo>
                        <a:pt x="5" y="894"/>
                      </a:lnTo>
                      <a:lnTo>
                        <a:pt x="5" y="889"/>
                      </a:lnTo>
                      <a:lnTo>
                        <a:pt x="0" y="884"/>
                      </a:lnTo>
                      <a:lnTo>
                        <a:pt x="0" y="879"/>
                      </a:lnTo>
                      <a:lnTo>
                        <a:pt x="0" y="874"/>
                      </a:lnTo>
                      <a:lnTo>
                        <a:pt x="0" y="869"/>
                      </a:lnTo>
                      <a:lnTo>
                        <a:pt x="0" y="864"/>
                      </a:lnTo>
                      <a:lnTo>
                        <a:pt x="0" y="859"/>
                      </a:lnTo>
                      <a:lnTo>
                        <a:pt x="0" y="854"/>
                      </a:lnTo>
                      <a:lnTo>
                        <a:pt x="0" y="849"/>
                      </a:lnTo>
                      <a:lnTo>
                        <a:pt x="0" y="844"/>
                      </a:lnTo>
                      <a:lnTo>
                        <a:pt x="0" y="839"/>
                      </a:lnTo>
                      <a:lnTo>
                        <a:pt x="0" y="834"/>
                      </a:lnTo>
                      <a:lnTo>
                        <a:pt x="5" y="829"/>
                      </a:lnTo>
                      <a:lnTo>
                        <a:pt x="5" y="824"/>
                      </a:lnTo>
                      <a:lnTo>
                        <a:pt x="5" y="819"/>
                      </a:lnTo>
                      <a:lnTo>
                        <a:pt x="5" y="814"/>
                      </a:lnTo>
                      <a:lnTo>
                        <a:pt x="5" y="809"/>
                      </a:lnTo>
                      <a:lnTo>
                        <a:pt x="5" y="804"/>
                      </a:lnTo>
                      <a:lnTo>
                        <a:pt x="5" y="800"/>
                      </a:lnTo>
                      <a:lnTo>
                        <a:pt x="11" y="800"/>
                      </a:lnTo>
                      <a:lnTo>
                        <a:pt x="11" y="795"/>
                      </a:lnTo>
                      <a:lnTo>
                        <a:pt x="11" y="790"/>
                      </a:lnTo>
                      <a:lnTo>
                        <a:pt x="11" y="785"/>
                      </a:lnTo>
                      <a:lnTo>
                        <a:pt x="11" y="780"/>
                      </a:lnTo>
                      <a:lnTo>
                        <a:pt x="11" y="775"/>
                      </a:lnTo>
                      <a:lnTo>
                        <a:pt x="17" y="770"/>
                      </a:lnTo>
                      <a:lnTo>
                        <a:pt x="17" y="765"/>
                      </a:lnTo>
                      <a:lnTo>
                        <a:pt x="17" y="760"/>
                      </a:lnTo>
                      <a:lnTo>
                        <a:pt x="17" y="765"/>
                      </a:lnTo>
                      <a:lnTo>
                        <a:pt x="17" y="770"/>
                      </a:lnTo>
                      <a:lnTo>
                        <a:pt x="17" y="775"/>
                      </a:lnTo>
                      <a:lnTo>
                        <a:pt x="17" y="780"/>
                      </a:lnTo>
                      <a:lnTo>
                        <a:pt x="17" y="785"/>
                      </a:lnTo>
                      <a:lnTo>
                        <a:pt x="23" y="795"/>
                      </a:lnTo>
                      <a:lnTo>
                        <a:pt x="23" y="800"/>
                      </a:lnTo>
                      <a:lnTo>
                        <a:pt x="23" y="804"/>
                      </a:lnTo>
                      <a:lnTo>
                        <a:pt x="28" y="809"/>
                      </a:lnTo>
                      <a:lnTo>
                        <a:pt x="28" y="819"/>
                      </a:lnTo>
                      <a:lnTo>
                        <a:pt x="28" y="824"/>
                      </a:lnTo>
                      <a:lnTo>
                        <a:pt x="34" y="829"/>
                      </a:lnTo>
                      <a:lnTo>
                        <a:pt x="34" y="834"/>
                      </a:lnTo>
                      <a:lnTo>
                        <a:pt x="40" y="839"/>
                      </a:lnTo>
                      <a:lnTo>
                        <a:pt x="40" y="844"/>
                      </a:lnTo>
                      <a:lnTo>
                        <a:pt x="46" y="849"/>
                      </a:lnTo>
                      <a:lnTo>
                        <a:pt x="52" y="854"/>
                      </a:lnTo>
                      <a:lnTo>
                        <a:pt x="52" y="859"/>
                      </a:lnTo>
                      <a:lnTo>
                        <a:pt x="57" y="864"/>
                      </a:lnTo>
                      <a:lnTo>
                        <a:pt x="57" y="869"/>
                      </a:lnTo>
                      <a:lnTo>
                        <a:pt x="63" y="874"/>
                      </a:lnTo>
                      <a:lnTo>
                        <a:pt x="69" y="879"/>
                      </a:lnTo>
                      <a:lnTo>
                        <a:pt x="75" y="879"/>
                      </a:lnTo>
                      <a:lnTo>
                        <a:pt x="80" y="884"/>
                      </a:lnTo>
                      <a:lnTo>
                        <a:pt x="80" y="889"/>
                      </a:lnTo>
                      <a:lnTo>
                        <a:pt x="86" y="894"/>
                      </a:lnTo>
                      <a:lnTo>
                        <a:pt x="92" y="894"/>
                      </a:lnTo>
                      <a:lnTo>
                        <a:pt x="98" y="899"/>
                      </a:lnTo>
                      <a:lnTo>
                        <a:pt x="103" y="904"/>
                      </a:lnTo>
                      <a:lnTo>
                        <a:pt x="109" y="904"/>
                      </a:lnTo>
                      <a:lnTo>
                        <a:pt x="115" y="909"/>
                      </a:lnTo>
                      <a:lnTo>
                        <a:pt x="121" y="914"/>
                      </a:lnTo>
                      <a:lnTo>
                        <a:pt x="127" y="914"/>
                      </a:lnTo>
                      <a:lnTo>
                        <a:pt x="132" y="919"/>
                      </a:lnTo>
                      <a:lnTo>
                        <a:pt x="138" y="919"/>
                      </a:lnTo>
                      <a:lnTo>
                        <a:pt x="144" y="924"/>
                      </a:lnTo>
                      <a:lnTo>
                        <a:pt x="155" y="924"/>
                      </a:lnTo>
                      <a:lnTo>
                        <a:pt x="161" y="929"/>
                      </a:lnTo>
                      <a:lnTo>
                        <a:pt x="167" y="929"/>
                      </a:lnTo>
                      <a:lnTo>
                        <a:pt x="173" y="934"/>
                      </a:lnTo>
                      <a:lnTo>
                        <a:pt x="184" y="934"/>
                      </a:lnTo>
                      <a:lnTo>
                        <a:pt x="190" y="939"/>
                      </a:lnTo>
                      <a:lnTo>
                        <a:pt x="196" y="939"/>
                      </a:lnTo>
                      <a:lnTo>
                        <a:pt x="202" y="939"/>
                      </a:lnTo>
                      <a:lnTo>
                        <a:pt x="207" y="944"/>
                      </a:lnTo>
                      <a:lnTo>
                        <a:pt x="219" y="944"/>
                      </a:lnTo>
                      <a:lnTo>
                        <a:pt x="225" y="944"/>
                      </a:lnTo>
                      <a:lnTo>
                        <a:pt x="230" y="949"/>
                      </a:lnTo>
                      <a:lnTo>
                        <a:pt x="236" y="949"/>
                      </a:lnTo>
                      <a:lnTo>
                        <a:pt x="242" y="949"/>
                      </a:lnTo>
                      <a:lnTo>
                        <a:pt x="254" y="949"/>
                      </a:lnTo>
                      <a:lnTo>
                        <a:pt x="259" y="949"/>
                      </a:lnTo>
                      <a:lnTo>
                        <a:pt x="265" y="953"/>
                      </a:lnTo>
                      <a:lnTo>
                        <a:pt x="271" y="953"/>
                      </a:lnTo>
                      <a:lnTo>
                        <a:pt x="282" y="953"/>
                      </a:lnTo>
                      <a:lnTo>
                        <a:pt x="288" y="953"/>
                      </a:lnTo>
                      <a:lnTo>
                        <a:pt x="294" y="953"/>
                      </a:lnTo>
                      <a:lnTo>
                        <a:pt x="300" y="953"/>
                      </a:lnTo>
                      <a:lnTo>
                        <a:pt x="311" y="953"/>
                      </a:lnTo>
                      <a:lnTo>
                        <a:pt x="317" y="958"/>
                      </a:lnTo>
                      <a:lnTo>
                        <a:pt x="323" y="958"/>
                      </a:lnTo>
                      <a:lnTo>
                        <a:pt x="329" y="958"/>
                      </a:lnTo>
                      <a:lnTo>
                        <a:pt x="340" y="958"/>
                      </a:lnTo>
                      <a:lnTo>
                        <a:pt x="346" y="958"/>
                      </a:lnTo>
                      <a:lnTo>
                        <a:pt x="352" y="958"/>
                      </a:lnTo>
                      <a:lnTo>
                        <a:pt x="357" y="958"/>
                      </a:lnTo>
                      <a:lnTo>
                        <a:pt x="369" y="958"/>
                      </a:lnTo>
                      <a:lnTo>
                        <a:pt x="375" y="958"/>
                      </a:lnTo>
                      <a:lnTo>
                        <a:pt x="381" y="958"/>
                      </a:lnTo>
                      <a:lnTo>
                        <a:pt x="392" y="958"/>
                      </a:lnTo>
                      <a:lnTo>
                        <a:pt x="404" y="958"/>
                      </a:lnTo>
                      <a:lnTo>
                        <a:pt x="409" y="958"/>
                      </a:lnTo>
                      <a:lnTo>
                        <a:pt x="421" y="953"/>
                      </a:lnTo>
                      <a:lnTo>
                        <a:pt x="433" y="953"/>
                      </a:lnTo>
                      <a:lnTo>
                        <a:pt x="438" y="953"/>
                      </a:lnTo>
                      <a:lnTo>
                        <a:pt x="450" y="953"/>
                      </a:lnTo>
                      <a:lnTo>
                        <a:pt x="461" y="953"/>
                      </a:lnTo>
                      <a:lnTo>
                        <a:pt x="467" y="953"/>
                      </a:lnTo>
                      <a:lnTo>
                        <a:pt x="479" y="949"/>
                      </a:lnTo>
                      <a:lnTo>
                        <a:pt x="490" y="949"/>
                      </a:lnTo>
                      <a:lnTo>
                        <a:pt x="496" y="949"/>
                      </a:lnTo>
                      <a:lnTo>
                        <a:pt x="508" y="949"/>
                      </a:lnTo>
                      <a:lnTo>
                        <a:pt x="513" y="944"/>
                      </a:lnTo>
                      <a:lnTo>
                        <a:pt x="525" y="944"/>
                      </a:lnTo>
                      <a:lnTo>
                        <a:pt x="536" y="944"/>
                      </a:lnTo>
                      <a:lnTo>
                        <a:pt x="542" y="944"/>
                      </a:lnTo>
                      <a:lnTo>
                        <a:pt x="554" y="939"/>
                      </a:lnTo>
                      <a:lnTo>
                        <a:pt x="560" y="939"/>
                      </a:lnTo>
                      <a:lnTo>
                        <a:pt x="571" y="939"/>
                      </a:lnTo>
                      <a:lnTo>
                        <a:pt x="583" y="934"/>
                      </a:lnTo>
                      <a:lnTo>
                        <a:pt x="588" y="934"/>
                      </a:lnTo>
                      <a:lnTo>
                        <a:pt x="600" y="934"/>
                      </a:lnTo>
                      <a:lnTo>
                        <a:pt x="606" y="929"/>
                      </a:lnTo>
                      <a:lnTo>
                        <a:pt x="617" y="929"/>
                      </a:lnTo>
                      <a:lnTo>
                        <a:pt x="629" y="929"/>
                      </a:lnTo>
                      <a:lnTo>
                        <a:pt x="635" y="924"/>
                      </a:lnTo>
                      <a:lnTo>
                        <a:pt x="646" y="924"/>
                      </a:lnTo>
                      <a:lnTo>
                        <a:pt x="652" y="919"/>
                      </a:lnTo>
                      <a:lnTo>
                        <a:pt x="663" y="919"/>
                      </a:lnTo>
                      <a:lnTo>
                        <a:pt x="675" y="919"/>
                      </a:lnTo>
                      <a:lnTo>
                        <a:pt x="681" y="914"/>
                      </a:lnTo>
                      <a:lnTo>
                        <a:pt x="687" y="914"/>
                      </a:lnTo>
                      <a:lnTo>
                        <a:pt x="692" y="914"/>
                      </a:lnTo>
                      <a:lnTo>
                        <a:pt x="698" y="909"/>
                      </a:lnTo>
                      <a:lnTo>
                        <a:pt x="704" y="909"/>
                      </a:lnTo>
                      <a:lnTo>
                        <a:pt x="710" y="909"/>
                      </a:lnTo>
                      <a:lnTo>
                        <a:pt x="715" y="904"/>
                      </a:lnTo>
                      <a:lnTo>
                        <a:pt x="721" y="904"/>
                      </a:lnTo>
                      <a:lnTo>
                        <a:pt x="727" y="904"/>
                      </a:lnTo>
                      <a:lnTo>
                        <a:pt x="733" y="899"/>
                      </a:lnTo>
                      <a:lnTo>
                        <a:pt x="739" y="899"/>
                      </a:lnTo>
                      <a:lnTo>
                        <a:pt x="744" y="899"/>
                      </a:lnTo>
                      <a:lnTo>
                        <a:pt x="744" y="894"/>
                      </a:lnTo>
                      <a:lnTo>
                        <a:pt x="750" y="894"/>
                      </a:lnTo>
                      <a:lnTo>
                        <a:pt x="756" y="894"/>
                      </a:lnTo>
                      <a:lnTo>
                        <a:pt x="762" y="894"/>
                      </a:lnTo>
                      <a:lnTo>
                        <a:pt x="762" y="889"/>
                      </a:lnTo>
                      <a:lnTo>
                        <a:pt x="767" y="889"/>
                      </a:lnTo>
                      <a:lnTo>
                        <a:pt x="773" y="889"/>
                      </a:lnTo>
                      <a:lnTo>
                        <a:pt x="779" y="889"/>
                      </a:lnTo>
                      <a:lnTo>
                        <a:pt x="785" y="884"/>
                      </a:lnTo>
                      <a:lnTo>
                        <a:pt x="790" y="884"/>
                      </a:lnTo>
                      <a:lnTo>
                        <a:pt x="796" y="879"/>
                      </a:lnTo>
                      <a:lnTo>
                        <a:pt x="802" y="879"/>
                      </a:lnTo>
                      <a:lnTo>
                        <a:pt x="808" y="874"/>
                      </a:lnTo>
                      <a:lnTo>
                        <a:pt x="814" y="874"/>
                      </a:lnTo>
                      <a:lnTo>
                        <a:pt x="819" y="874"/>
                      </a:lnTo>
                      <a:lnTo>
                        <a:pt x="825" y="869"/>
                      </a:lnTo>
                      <a:lnTo>
                        <a:pt x="831" y="869"/>
                      </a:lnTo>
                      <a:lnTo>
                        <a:pt x="837" y="864"/>
                      </a:lnTo>
                      <a:lnTo>
                        <a:pt x="842" y="864"/>
                      </a:lnTo>
                      <a:lnTo>
                        <a:pt x="848" y="864"/>
                      </a:lnTo>
                      <a:lnTo>
                        <a:pt x="854" y="859"/>
                      </a:lnTo>
                      <a:lnTo>
                        <a:pt x="860" y="859"/>
                      </a:lnTo>
                      <a:lnTo>
                        <a:pt x="866" y="854"/>
                      </a:lnTo>
                      <a:lnTo>
                        <a:pt x="871" y="854"/>
                      </a:lnTo>
                      <a:lnTo>
                        <a:pt x="877" y="849"/>
                      </a:lnTo>
                      <a:lnTo>
                        <a:pt x="883" y="849"/>
                      </a:lnTo>
                      <a:lnTo>
                        <a:pt x="889" y="849"/>
                      </a:lnTo>
                      <a:lnTo>
                        <a:pt x="889" y="844"/>
                      </a:lnTo>
                      <a:lnTo>
                        <a:pt x="894" y="844"/>
                      </a:lnTo>
                      <a:lnTo>
                        <a:pt x="900" y="839"/>
                      </a:lnTo>
                      <a:lnTo>
                        <a:pt x="906" y="839"/>
                      </a:lnTo>
                      <a:lnTo>
                        <a:pt x="912" y="839"/>
                      </a:lnTo>
                      <a:lnTo>
                        <a:pt x="917" y="834"/>
                      </a:lnTo>
                      <a:lnTo>
                        <a:pt x="923" y="829"/>
                      </a:lnTo>
                      <a:lnTo>
                        <a:pt x="929" y="829"/>
                      </a:lnTo>
                      <a:lnTo>
                        <a:pt x="935" y="824"/>
                      </a:lnTo>
                      <a:lnTo>
                        <a:pt x="941" y="824"/>
                      </a:lnTo>
                      <a:lnTo>
                        <a:pt x="946" y="824"/>
                      </a:lnTo>
                      <a:lnTo>
                        <a:pt x="946" y="819"/>
                      </a:lnTo>
                      <a:lnTo>
                        <a:pt x="952" y="819"/>
                      </a:lnTo>
                      <a:lnTo>
                        <a:pt x="958" y="814"/>
                      </a:lnTo>
                      <a:lnTo>
                        <a:pt x="964" y="814"/>
                      </a:lnTo>
                      <a:lnTo>
                        <a:pt x="969" y="809"/>
                      </a:lnTo>
                      <a:lnTo>
                        <a:pt x="975" y="809"/>
                      </a:lnTo>
                      <a:lnTo>
                        <a:pt x="981" y="804"/>
                      </a:lnTo>
                      <a:lnTo>
                        <a:pt x="993" y="800"/>
                      </a:lnTo>
                      <a:lnTo>
                        <a:pt x="1010" y="795"/>
                      </a:lnTo>
                      <a:lnTo>
                        <a:pt x="1021" y="785"/>
                      </a:lnTo>
                      <a:lnTo>
                        <a:pt x="1033" y="780"/>
                      </a:lnTo>
                      <a:lnTo>
                        <a:pt x="1044" y="775"/>
                      </a:lnTo>
                      <a:lnTo>
                        <a:pt x="1056" y="765"/>
                      </a:lnTo>
                      <a:lnTo>
                        <a:pt x="1068" y="760"/>
                      </a:lnTo>
                      <a:lnTo>
                        <a:pt x="1079" y="755"/>
                      </a:lnTo>
                      <a:lnTo>
                        <a:pt x="1091" y="745"/>
                      </a:lnTo>
                      <a:lnTo>
                        <a:pt x="1102" y="740"/>
                      </a:lnTo>
                      <a:lnTo>
                        <a:pt x="1114" y="730"/>
                      </a:lnTo>
                      <a:lnTo>
                        <a:pt x="1125" y="725"/>
                      </a:lnTo>
                      <a:lnTo>
                        <a:pt x="1137" y="715"/>
                      </a:lnTo>
                      <a:lnTo>
                        <a:pt x="1148" y="710"/>
                      </a:lnTo>
                      <a:lnTo>
                        <a:pt x="1160" y="700"/>
                      </a:lnTo>
                      <a:lnTo>
                        <a:pt x="1172" y="695"/>
                      </a:lnTo>
                      <a:lnTo>
                        <a:pt x="1183" y="685"/>
                      </a:lnTo>
                      <a:lnTo>
                        <a:pt x="1195" y="675"/>
                      </a:lnTo>
                      <a:lnTo>
                        <a:pt x="1206" y="670"/>
                      </a:lnTo>
                      <a:lnTo>
                        <a:pt x="1218" y="660"/>
                      </a:lnTo>
                      <a:lnTo>
                        <a:pt x="1229" y="651"/>
                      </a:lnTo>
                      <a:lnTo>
                        <a:pt x="1241" y="641"/>
                      </a:lnTo>
                      <a:lnTo>
                        <a:pt x="1247" y="636"/>
                      </a:lnTo>
                      <a:lnTo>
                        <a:pt x="1258" y="626"/>
                      </a:lnTo>
                      <a:lnTo>
                        <a:pt x="1270" y="616"/>
                      </a:lnTo>
                      <a:lnTo>
                        <a:pt x="1275" y="606"/>
                      </a:lnTo>
                      <a:lnTo>
                        <a:pt x="1287" y="596"/>
                      </a:lnTo>
                      <a:lnTo>
                        <a:pt x="1299" y="586"/>
                      </a:lnTo>
                      <a:lnTo>
                        <a:pt x="1304" y="576"/>
                      </a:lnTo>
                      <a:lnTo>
                        <a:pt x="1316" y="566"/>
                      </a:lnTo>
                      <a:lnTo>
                        <a:pt x="1322" y="556"/>
                      </a:lnTo>
                      <a:lnTo>
                        <a:pt x="1333" y="546"/>
                      </a:lnTo>
                      <a:lnTo>
                        <a:pt x="1333" y="541"/>
                      </a:lnTo>
                      <a:lnTo>
                        <a:pt x="1339" y="536"/>
                      </a:lnTo>
                      <a:lnTo>
                        <a:pt x="1345" y="531"/>
                      </a:lnTo>
                      <a:lnTo>
                        <a:pt x="1345" y="526"/>
                      </a:lnTo>
                      <a:lnTo>
                        <a:pt x="1350" y="521"/>
                      </a:lnTo>
                      <a:lnTo>
                        <a:pt x="1356" y="516"/>
                      </a:lnTo>
                      <a:lnTo>
                        <a:pt x="1356" y="511"/>
                      </a:lnTo>
                      <a:lnTo>
                        <a:pt x="1362" y="506"/>
                      </a:lnTo>
                      <a:lnTo>
                        <a:pt x="1362" y="502"/>
                      </a:lnTo>
                      <a:lnTo>
                        <a:pt x="1368" y="497"/>
                      </a:lnTo>
                      <a:lnTo>
                        <a:pt x="1368" y="487"/>
                      </a:lnTo>
                      <a:lnTo>
                        <a:pt x="1374" y="482"/>
                      </a:lnTo>
                      <a:lnTo>
                        <a:pt x="1374" y="477"/>
                      </a:lnTo>
                      <a:lnTo>
                        <a:pt x="1379" y="472"/>
                      </a:lnTo>
                      <a:lnTo>
                        <a:pt x="1379" y="467"/>
                      </a:lnTo>
                      <a:lnTo>
                        <a:pt x="1379" y="462"/>
                      </a:lnTo>
                      <a:lnTo>
                        <a:pt x="1385" y="457"/>
                      </a:lnTo>
                      <a:lnTo>
                        <a:pt x="1385" y="452"/>
                      </a:lnTo>
                      <a:lnTo>
                        <a:pt x="1385" y="447"/>
                      </a:lnTo>
                      <a:lnTo>
                        <a:pt x="1391" y="442"/>
                      </a:lnTo>
                      <a:lnTo>
                        <a:pt x="1391" y="437"/>
                      </a:lnTo>
                      <a:lnTo>
                        <a:pt x="1391" y="432"/>
                      </a:lnTo>
                      <a:lnTo>
                        <a:pt x="1391" y="427"/>
                      </a:lnTo>
                      <a:lnTo>
                        <a:pt x="1397" y="422"/>
                      </a:lnTo>
                      <a:lnTo>
                        <a:pt x="1397" y="417"/>
                      </a:lnTo>
                      <a:lnTo>
                        <a:pt x="1397" y="412"/>
                      </a:lnTo>
                      <a:lnTo>
                        <a:pt x="1397" y="402"/>
                      </a:lnTo>
                      <a:lnTo>
                        <a:pt x="1397" y="397"/>
                      </a:lnTo>
                      <a:lnTo>
                        <a:pt x="1397" y="392"/>
                      </a:lnTo>
                      <a:lnTo>
                        <a:pt x="1397" y="387"/>
                      </a:lnTo>
                      <a:lnTo>
                        <a:pt x="1397" y="382"/>
                      </a:lnTo>
                      <a:lnTo>
                        <a:pt x="1397" y="372"/>
                      </a:lnTo>
                      <a:lnTo>
                        <a:pt x="1397" y="362"/>
                      </a:lnTo>
                      <a:lnTo>
                        <a:pt x="1397" y="353"/>
                      </a:lnTo>
                      <a:lnTo>
                        <a:pt x="1391" y="348"/>
                      </a:lnTo>
                      <a:lnTo>
                        <a:pt x="1391" y="338"/>
                      </a:lnTo>
                      <a:lnTo>
                        <a:pt x="1385" y="333"/>
                      </a:lnTo>
                      <a:lnTo>
                        <a:pt x="1385" y="323"/>
                      </a:lnTo>
                      <a:lnTo>
                        <a:pt x="1379" y="318"/>
                      </a:lnTo>
                      <a:lnTo>
                        <a:pt x="1374" y="308"/>
                      </a:lnTo>
                      <a:lnTo>
                        <a:pt x="1374" y="303"/>
                      </a:lnTo>
                      <a:lnTo>
                        <a:pt x="1368" y="298"/>
                      </a:lnTo>
                      <a:lnTo>
                        <a:pt x="1362" y="293"/>
                      </a:lnTo>
                      <a:lnTo>
                        <a:pt x="1356" y="283"/>
                      </a:lnTo>
                      <a:lnTo>
                        <a:pt x="1350" y="278"/>
                      </a:lnTo>
                      <a:lnTo>
                        <a:pt x="1345" y="273"/>
                      </a:lnTo>
                      <a:lnTo>
                        <a:pt x="1339" y="268"/>
                      </a:lnTo>
                      <a:lnTo>
                        <a:pt x="1333" y="263"/>
                      </a:lnTo>
                      <a:lnTo>
                        <a:pt x="1327" y="258"/>
                      </a:lnTo>
                      <a:lnTo>
                        <a:pt x="1322" y="253"/>
                      </a:lnTo>
                      <a:lnTo>
                        <a:pt x="1310" y="248"/>
                      </a:lnTo>
                      <a:lnTo>
                        <a:pt x="1304" y="248"/>
                      </a:lnTo>
                      <a:lnTo>
                        <a:pt x="1299" y="243"/>
                      </a:lnTo>
                      <a:lnTo>
                        <a:pt x="1287" y="238"/>
                      </a:lnTo>
                      <a:lnTo>
                        <a:pt x="1281" y="233"/>
                      </a:lnTo>
                      <a:lnTo>
                        <a:pt x="1270" y="233"/>
                      </a:lnTo>
                      <a:lnTo>
                        <a:pt x="1264" y="228"/>
                      </a:lnTo>
                      <a:lnTo>
                        <a:pt x="1252" y="223"/>
                      </a:lnTo>
                      <a:lnTo>
                        <a:pt x="1247" y="223"/>
                      </a:lnTo>
                      <a:lnTo>
                        <a:pt x="1235" y="218"/>
                      </a:lnTo>
                      <a:lnTo>
                        <a:pt x="1229" y="218"/>
                      </a:lnTo>
                      <a:lnTo>
                        <a:pt x="1218" y="213"/>
                      </a:lnTo>
                      <a:lnTo>
                        <a:pt x="1206" y="213"/>
                      </a:lnTo>
                      <a:lnTo>
                        <a:pt x="1206" y="208"/>
                      </a:lnTo>
                      <a:lnTo>
                        <a:pt x="1200" y="208"/>
                      </a:lnTo>
                      <a:lnTo>
                        <a:pt x="1195" y="208"/>
                      </a:lnTo>
                      <a:lnTo>
                        <a:pt x="1189" y="208"/>
                      </a:lnTo>
                      <a:lnTo>
                        <a:pt x="1183" y="208"/>
                      </a:lnTo>
                      <a:lnTo>
                        <a:pt x="1177" y="204"/>
                      </a:lnTo>
                      <a:lnTo>
                        <a:pt x="1166" y="204"/>
                      </a:lnTo>
                      <a:lnTo>
                        <a:pt x="1160" y="204"/>
                      </a:lnTo>
                      <a:lnTo>
                        <a:pt x="1154" y="204"/>
                      </a:lnTo>
                      <a:lnTo>
                        <a:pt x="1143" y="204"/>
                      </a:lnTo>
                      <a:lnTo>
                        <a:pt x="1137" y="199"/>
                      </a:lnTo>
                      <a:lnTo>
                        <a:pt x="1131" y="199"/>
                      </a:lnTo>
                      <a:lnTo>
                        <a:pt x="1120" y="199"/>
                      </a:lnTo>
                      <a:lnTo>
                        <a:pt x="1114" y="199"/>
                      </a:lnTo>
                      <a:lnTo>
                        <a:pt x="1108" y="199"/>
                      </a:lnTo>
                      <a:lnTo>
                        <a:pt x="1096" y="199"/>
                      </a:lnTo>
                      <a:lnTo>
                        <a:pt x="1091" y="199"/>
                      </a:lnTo>
                      <a:lnTo>
                        <a:pt x="1085" y="199"/>
                      </a:lnTo>
                      <a:lnTo>
                        <a:pt x="1079" y="199"/>
                      </a:lnTo>
                      <a:lnTo>
                        <a:pt x="1068" y="199"/>
                      </a:lnTo>
                      <a:lnTo>
                        <a:pt x="1062" y="199"/>
                      </a:lnTo>
                      <a:lnTo>
                        <a:pt x="1056" y="199"/>
                      </a:lnTo>
                      <a:lnTo>
                        <a:pt x="1044" y="199"/>
                      </a:lnTo>
                      <a:lnTo>
                        <a:pt x="1039" y="199"/>
                      </a:lnTo>
                      <a:lnTo>
                        <a:pt x="1033" y="199"/>
                      </a:lnTo>
                      <a:lnTo>
                        <a:pt x="1027" y="199"/>
                      </a:lnTo>
                      <a:lnTo>
                        <a:pt x="1016" y="199"/>
                      </a:lnTo>
                      <a:lnTo>
                        <a:pt x="1010" y="199"/>
                      </a:lnTo>
                      <a:lnTo>
                        <a:pt x="1004" y="199"/>
                      </a:lnTo>
                      <a:lnTo>
                        <a:pt x="993" y="199"/>
                      </a:lnTo>
                      <a:lnTo>
                        <a:pt x="987" y="199"/>
                      </a:lnTo>
                      <a:lnTo>
                        <a:pt x="981" y="199"/>
                      </a:lnTo>
                      <a:lnTo>
                        <a:pt x="969" y="199"/>
                      </a:lnTo>
                      <a:lnTo>
                        <a:pt x="964" y="199"/>
                      </a:lnTo>
                      <a:lnTo>
                        <a:pt x="958" y="199"/>
                      </a:lnTo>
                      <a:lnTo>
                        <a:pt x="946" y="204"/>
                      </a:lnTo>
                      <a:lnTo>
                        <a:pt x="941" y="204"/>
                      </a:lnTo>
                      <a:lnTo>
                        <a:pt x="935" y="204"/>
                      </a:lnTo>
                      <a:lnTo>
                        <a:pt x="923" y="204"/>
                      </a:lnTo>
                      <a:lnTo>
                        <a:pt x="917" y="204"/>
                      </a:lnTo>
                      <a:lnTo>
                        <a:pt x="912" y="204"/>
                      </a:lnTo>
                      <a:lnTo>
                        <a:pt x="900" y="204"/>
                      </a:lnTo>
                      <a:lnTo>
                        <a:pt x="894" y="208"/>
                      </a:lnTo>
                      <a:lnTo>
                        <a:pt x="889" y="208"/>
                      </a:lnTo>
                      <a:lnTo>
                        <a:pt x="877" y="208"/>
                      </a:lnTo>
                      <a:lnTo>
                        <a:pt x="871" y="208"/>
                      </a:lnTo>
                      <a:lnTo>
                        <a:pt x="866" y="208"/>
                      </a:lnTo>
                      <a:lnTo>
                        <a:pt x="854" y="213"/>
                      </a:lnTo>
                      <a:lnTo>
                        <a:pt x="848" y="213"/>
                      </a:lnTo>
                      <a:lnTo>
                        <a:pt x="842" y="213"/>
                      </a:lnTo>
                      <a:lnTo>
                        <a:pt x="831" y="213"/>
                      </a:lnTo>
                      <a:lnTo>
                        <a:pt x="825" y="218"/>
                      </a:lnTo>
                      <a:lnTo>
                        <a:pt x="819" y="218"/>
                      </a:lnTo>
                      <a:lnTo>
                        <a:pt x="814" y="218"/>
                      </a:lnTo>
                      <a:lnTo>
                        <a:pt x="802" y="218"/>
                      </a:lnTo>
                      <a:lnTo>
                        <a:pt x="796" y="223"/>
                      </a:lnTo>
                      <a:lnTo>
                        <a:pt x="790" y="223"/>
                      </a:lnTo>
                      <a:lnTo>
                        <a:pt x="779" y="223"/>
                      </a:lnTo>
                      <a:lnTo>
                        <a:pt x="773" y="228"/>
                      </a:lnTo>
                      <a:lnTo>
                        <a:pt x="767" y="228"/>
                      </a:lnTo>
                      <a:lnTo>
                        <a:pt x="756" y="228"/>
                      </a:lnTo>
                      <a:lnTo>
                        <a:pt x="750" y="233"/>
                      </a:lnTo>
                      <a:lnTo>
                        <a:pt x="744" y="233"/>
                      </a:lnTo>
                      <a:lnTo>
                        <a:pt x="733" y="233"/>
                      </a:lnTo>
                      <a:lnTo>
                        <a:pt x="727" y="238"/>
                      </a:lnTo>
                      <a:lnTo>
                        <a:pt x="721" y="238"/>
                      </a:lnTo>
                      <a:lnTo>
                        <a:pt x="715" y="243"/>
                      </a:lnTo>
                      <a:lnTo>
                        <a:pt x="704" y="243"/>
                      </a:lnTo>
                      <a:lnTo>
                        <a:pt x="698" y="248"/>
                      </a:lnTo>
                      <a:lnTo>
                        <a:pt x="692" y="248"/>
                      </a:lnTo>
                      <a:lnTo>
                        <a:pt x="681" y="253"/>
                      </a:lnTo>
                      <a:lnTo>
                        <a:pt x="669" y="253"/>
                      </a:lnTo>
                      <a:lnTo>
                        <a:pt x="663" y="258"/>
                      </a:lnTo>
                      <a:lnTo>
                        <a:pt x="652" y="258"/>
                      </a:lnTo>
                      <a:lnTo>
                        <a:pt x="646" y="263"/>
                      </a:lnTo>
                      <a:lnTo>
                        <a:pt x="635" y="263"/>
                      </a:lnTo>
                      <a:lnTo>
                        <a:pt x="623" y="268"/>
                      </a:lnTo>
                      <a:lnTo>
                        <a:pt x="612" y="273"/>
                      </a:lnTo>
                      <a:lnTo>
                        <a:pt x="606" y="273"/>
                      </a:lnTo>
                      <a:lnTo>
                        <a:pt x="594" y="278"/>
                      </a:lnTo>
                      <a:lnTo>
                        <a:pt x="583" y="283"/>
                      </a:lnTo>
                      <a:lnTo>
                        <a:pt x="571" y="283"/>
                      </a:lnTo>
                      <a:lnTo>
                        <a:pt x="565" y="288"/>
                      </a:lnTo>
                      <a:lnTo>
                        <a:pt x="554" y="293"/>
                      </a:lnTo>
                      <a:lnTo>
                        <a:pt x="542" y="293"/>
                      </a:lnTo>
                      <a:lnTo>
                        <a:pt x="531" y="298"/>
                      </a:lnTo>
                      <a:lnTo>
                        <a:pt x="525" y="303"/>
                      </a:lnTo>
                      <a:lnTo>
                        <a:pt x="513" y="303"/>
                      </a:lnTo>
                      <a:lnTo>
                        <a:pt x="502" y="308"/>
                      </a:lnTo>
                      <a:lnTo>
                        <a:pt x="490" y="313"/>
                      </a:lnTo>
                      <a:lnTo>
                        <a:pt x="484" y="318"/>
                      </a:lnTo>
                      <a:lnTo>
                        <a:pt x="473" y="318"/>
                      </a:lnTo>
                      <a:lnTo>
                        <a:pt x="461" y="323"/>
                      </a:lnTo>
                      <a:lnTo>
                        <a:pt x="456" y="328"/>
                      </a:lnTo>
                      <a:lnTo>
                        <a:pt x="444" y="333"/>
                      </a:lnTo>
                      <a:lnTo>
                        <a:pt x="438" y="338"/>
                      </a:lnTo>
                      <a:lnTo>
                        <a:pt x="427" y="338"/>
                      </a:lnTo>
                      <a:lnTo>
                        <a:pt x="421" y="343"/>
                      </a:lnTo>
                      <a:lnTo>
                        <a:pt x="409" y="348"/>
                      </a:lnTo>
                      <a:lnTo>
                        <a:pt x="404" y="353"/>
                      </a:lnTo>
                      <a:lnTo>
                        <a:pt x="398" y="357"/>
                      </a:lnTo>
                      <a:lnTo>
                        <a:pt x="404" y="357"/>
                      </a:lnTo>
                      <a:lnTo>
                        <a:pt x="409" y="357"/>
                      </a:lnTo>
                      <a:lnTo>
                        <a:pt x="415" y="353"/>
                      </a:lnTo>
                      <a:lnTo>
                        <a:pt x="421" y="353"/>
                      </a:lnTo>
                      <a:lnTo>
                        <a:pt x="427" y="353"/>
                      </a:lnTo>
                      <a:lnTo>
                        <a:pt x="433" y="353"/>
                      </a:lnTo>
                      <a:lnTo>
                        <a:pt x="444" y="353"/>
                      </a:lnTo>
                      <a:lnTo>
                        <a:pt x="450" y="353"/>
                      </a:lnTo>
                      <a:lnTo>
                        <a:pt x="456" y="353"/>
                      </a:lnTo>
                      <a:lnTo>
                        <a:pt x="461" y="353"/>
                      </a:lnTo>
                      <a:lnTo>
                        <a:pt x="467" y="353"/>
                      </a:lnTo>
                      <a:lnTo>
                        <a:pt x="473" y="353"/>
                      </a:lnTo>
                      <a:lnTo>
                        <a:pt x="479" y="353"/>
                      </a:lnTo>
                      <a:lnTo>
                        <a:pt x="484" y="353"/>
                      </a:lnTo>
                      <a:lnTo>
                        <a:pt x="490" y="353"/>
                      </a:lnTo>
                      <a:lnTo>
                        <a:pt x="496" y="353"/>
                      </a:lnTo>
                      <a:lnTo>
                        <a:pt x="508" y="353"/>
                      </a:lnTo>
                      <a:lnTo>
                        <a:pt x="513" y="353"/>
                      </a:lnTo>
                      <a:lnTo>
                        <a:pt x="519" y="353"/>
                      </a:lnTo>
                      <a:lnTo>
                        <a:pt x="525" y="353"/>
                      </a:lnTo>
                      <a:lnTo>
                        <a:pt x="531" y="353"/>
                      </a:lnTo>
                      <a:lnTo>
                        <a:pt x="536" y="353"/>
                      </a:lnTo>
                      <a:lnTo>
                        <a:pt x="542" y="353"/>
                      </a:lnTo>
                      <a:lnTo>
                        <a:pt x="548" y="353"/>
                      </a:lnTo>
                      <a:lnTo>
                        <a:pt x="554" y="353"/>
                      </a:lnTo>
                      <a:lnTo>
                        <a:pt x="560" y="353"/>
                      </a:lnTo>
                      <a:lnTo>
                        <a:pt x="565" y="353"/>
                      </a:lnTo>
                      <a:lnTo>
                        <a:pt x="571" y="353"/>
                      </a:lnTo>
                      <a:lnTo>
                        <a:pt x="577" y="353"/>
                      </a:lnTo>
                      <a:lnTo>
                        <a:pt x="583" y="353"/>
                      </a:lnTo>
                      <a:lnTo>
                        <a:pt x="588" y="353"/>
                      </a:lnTo>
                      <a:lnTo>
                        <a:pt x="588" y="357"/>
                      </a:lnTo>
                      <a:lnTo>
                        <a:pt x="594" y="357"/>
                      </a:lnTo>
                      <a:lnTo>
                        <a:pt x="600" y="357"/>
                      </a:lnTo>
                      <a:lnTo>
                        <a:pt x="606" y="357"/>
                      </a:lnTo>
                      <a:lnTo>
                        <a:pt x="612" y="357"/>
                      </a:lnTo>
                      <a:lnTo>
                        <a:pt x="617" y="357"/>
                      </a:lnTo>
                      <a:lnTo>
                        <a:pt x="617" y="362"/>
                      </a:lnTo>
                      <a:lnTo>
                        <a:pt x="623" y="362"/>
                      </a:lnTo>
                      <a:lnTo>
                        <a:pt x="629" y="362"/>
                      </a:lnTo>
                      <a:lnTo>
                        <a:pt x="635" y="362"/>
                      </a:lnTo>
                      <a:lnTo>
                        <a:pt x="640" y="367"/>
                      </a:lnTo>
                      <a:lnTo>
                        <a:pt x="646" y="367"/>
                      </a:lnTo>
                      <a:lnTo>
                        <a:pt x="652" y="367"/>
                      </a:lnTo>
                      <a:lnTo>
                        <a:pt x="658" y="372"/>
                      </a:lnTo>
                      <a:lnTo>
                        <a:pt x="663" y="372"/>
                      </a:lnTo>
                      <a:lnTo>
                        <a:pt x="663" y="377"/>
                      </a:lnTo>
                      <a:lnTo>
                        <a:pt x="669" y="377"/>
                      </a:lnTo>
                      <a:lnTo>
                        <a:pt x="675" y="377"/>
                      </a:lnTo>
                      <a:lnTo>
                        <a:pt x="675" y="382"/>
                      </a:lnTo>
                      <a:lnTo>
                        <a:pt x="681" y="382"/>
                      </a:lnTo>
                      <a:lnTo>
                        <a:pt x="681" y="387"/>
                      </a:lnTo>
                      <a:lnTo>
                        <a:pt x="687" y="387"/>
                      </a:lnTo>
                      <a:lnTo>
                        <a:pt x="692" y="392"/>
                      </a:lnTo>
                      <a:lnTo>
                        <a:pt x="698" y="397"/>
                      </a:lnTo>
                      <a:lnTo>
                        <a:pt x="698" y="402"/>
                      </a:lnTo>
                      <a:lnTo>
                        <a:pt x="704" y="402"/>
                      </a:lnTo>
                      <a:lnTo>
                        <a:pt x="704" y="407"/>
                      </a:lnTo>
                      <a:lnTo>
                        <a:pt x="710" y="407"/>
                      </a:lnTo>
                      <a:lnTo>
                        <a:pt x="710" y="412"/>
                      </a:lnTo>
                      <a:lnTo>
                        <a:pt x="710" y="417"/>
                      </a:lnTo>
                      <a:lnTo>
                        <a:pt x="715" y="417"/>
                      </a:lnTo>
                      <a:lnTo>
                        <a:pt x="715" y="422"/>
                      </a:lnTo>
                      <a:lnTo>
                        <a:pt x="715" y="427"/>
                      </a:lnTo>
                      <a:lnTo>
                        <a:pt x="715" y="432"/>
                      </a:lnTo>
                      <a:lnTo>
                        <a:pt x="721" y="437"/>
                      </a:lnTo>
                      <a:lnTo>
                        <a:pt x="721" y="442"/>
                      </a:lnTo>
                      <a:lnTo>
                        <a:pt x="721" y="447"/>
                      </a:lnTo>
                      <a:lnTo>
                        <a:pt x="721" y="452"/>
                      </a:lnTo>
                      <a:lnTo>
                        <a:pt x="721" y="457"/>
                      </a:lnTo>
                      <a:lnTo>
                        <a:pt x="721" y="631"/>
                      </a:lnTo>
                      <a:lnTo>
                        <a:pt x="721" y="636"/>
                      </a:lnTo>
                      <a:lnTo>
                        <a:pt x="727" y="636"/>
                      </a:lnTo>
                      <a:lnTo>
                        <a:pt x="727" y="641"/>
                      </a:lnTo>
                      <a:lnTo>
                        <a:pt x="727" y="646"/>
                      </a:lnTo>
                      <a:lnTo>
                        <a:pt x="583" y="646"/>
                      </a:lnTo>
                      <a:close/>
                    </a:path>
                  </a:pathLst>
                </a:custGeom>
                <a:solidFill>
                  <a:srgbClr val="0000FF">
                    <a:alpha val="6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096" name="Freeform 8"/>
                <p:cNvSpPr>
                  <a:spLocks noChangeAspect="1" noEditPoints="1"/>
                </p:cNvSpPr>
                <p:nvPr/>
              </p:nvSpPr>
              <p:spPr bwMode="auto">
                <a:xfrm>
                  <a:off x="7726" y="2088"/>
                  <a:ext cx="889" cy="367"/>
                </a:xfrm>
                <a:custGeom>
                  <a:avLst/>
                  <a:gdLst>
                    <a:gd name="T0" fmla="*/ 122 w 889"/>
                    <a:gd name="T1" fmla="*/ 14 h 367"/>
                    <a:gd name="T2" fmla="*/ 139 w 889"/>
                    <a:gd name="T3" fmla="*/ 29 h 367"/>
                    <a:gd name="T4" fmla="*/ 220 w 889"/>
                    <a:gd name="T5" fmla="*/ 24 h 367"/>
                    <a:gd name="T6" fmla="*/ 254 w 889"/>
                    <a:gd name="T7" fmla="*/ 24 h 367"/>
                    <a:gd name="T8" fmla="*/ 295 w 889"/>
                    <a:gd name="T9" fmla="*/ 14 h 367"/>
                    <a:gd name="T10" fmla="*/ 370 w 889"/>
                    <a:gd name="T11" fmla="*/ 29 h 367"/>
                    <a:gd name="T12" fmla="*/ 324 w 889"/>
                    <a:gd name="T13" fmla="*/ 44 h 367"/>
                    <a:gd name="T14" fmla="*/ 428 w 889"/>
                    <a:gd name="T15" fmla="*/ 49 h 367"/>
                    <a:gd name="T16" fmla="*/ 451 w 889"/>
                    <a:gd name="T17" fmla="*/ 24 h 367"/>
                    <a:gd name="T18" fmla="*/ 416 w 889"/>
                    <a:gd name="T19" fmla="*/ 59 h 367"/>
                    <a:gd name="T20" fmla="*/ 480 w 889"/>
                    <a:gd name="T21" fmla="*/ 59 h 367"/>
                    <a:gd name="T22" fmla="*/ 474 w 889"/>
                    <a:gd name="T23" fmla="*/ 19 h 367"/>
                    <a:gd name="T24" fmla="*/ 116 w 889"/>
                    <a:gd name="T25" fmla="*/ 154 h 367"/>
                    <a:gd name="T26" fmla="*/ 191 w 889"/>
                    <a:gd name="T27" fmla="*/ 139 h 367"/>
                    <a:gd name="T28" fmla="*/ 145 w 889"/>
                    <a:gd name="T29" fmla="*/ 114 h 367"/>
                    <a:gd name="T30" fmla="*/ 231 w 889"/>
                    <a:gd name="T31" fmla="*/ 124 h 367"/>
                    <a:gd name="T32" fmla="*/ 289 w 889"/>
                    <a:gd name="T33" fmla="*/ 124 h 367"/>
                    <a:gd name="T34" fmla="*/ 329 w 889"/>
                    <a:gd name="T35" fmla="*/ 144 h 367"/>
                    <a:gd name="T36" fmla="*/ 347 w 889"/>
                    <a:gd name="T37" fmla="*/ 114 h 367"/>
                    <a:gd name="T38" fmla="*/ 422 w 889"/>
                    <a:gd name="T39" fmla="*/ 124 h 367"/>
                    <a:gd name="T40" fmla="*/ 456 w 889"/>
                    <a:gd name="T41" fmla="*/ 134 h 367"/>
                    <a:gd name="T42" fmla="*/ 503 w 889"/>
                    <a:gd name="T43" fmla="*/ 119 h 367"/>
                    <a:gd name="T44" fmla="*/ 480 w 889"/>
                    <a:gd name="T45" fmla="*/ 119 h 367"/>
                    <a:gd name="T46" fmla="*/ 503 w 889"/>
                    <a:gd name="T47" fmla="*/ 154 h 367"/>
                    <a:gd name="T48" fmla="*/ 664 w 889"/>
                    <a:gd name="T49" fmla="*/ 124 h 367"/>
                    <a:gd name="T50" fmla="*/ 716 w 889"/>
                    <a:gd name="T51" fmla="*/ 139 h 367"/>
                    <a:gd name="T52" fmla="*/ 705 w 889"/>
                    <a:gd name="T53" fmla="*/ 119 h 367"/>
                    <a:gd name="T54" fmla="*/ 774 w 889"/>
                    <a:gd name="T55" fmla="*/ 114 h 367"/>
                    <a:gd name="T56" fmla="*/ 866 w 889"/>
                    <a:gd name="T57" fmla="*/ 139 h 367"/>
                    <a:gd name="T58" fmla="*/ 832 w 889"/>
                    <a:gd name="T59" fmla="*/ 134 h 367"/>
                    <a:gd name="T60" fmla="*/ 884 w 889"/>
                    <a:gd name="T61" fmla="*/ 114 h 367"/>
                    <a:gd name="T62" fmla="*/ 41 w 889"/>
                    <a:gd name="T63" fmla="*/ 223 h 367"/>
                    <a:gd name="T64" fmla="*/ 29 w 889"/>
                    <a:gd name="T65" fmla="*/ 208 h 367"/>
                    <a:gd name="T66" fmla="*/ 104 w 889"/>
                    <a:gd name="T67" fmla="*/ 243 h 367"/>
                    <a:gd name="T68" fmla="*/ 87 w 889"/>
                    <a:gd name="T69" fmla="*/ 218 h 367"/>
                    <a:gd name="T70" fmla="*/ 214 w 889"/>
                    <a:gd name="T71" fmla="*/ 193 h 367"/>
                    <a:gd name="T72" fmla="*/ 324 w 889"/>
                    <a:gd name="T73" fmla="*/ 233 h 367"/>
                    <a:gd name="T74" fmla="*/ 278 w 889"/>
                    <a:gd name="T75" fmla="*/ 253 h 367"/>
                    <a:gd name="T76" fmla="*/ 283 w 889"/>
                    <a:gd name="T77" fmla="*/ 213 h 367"/>
                    <a:gd name="T78" fmla="*/ 376 w 889"/>
                    <a:gd name="T79" fmla="*/ 253 h 367"/>
                    <a:gd name="T80" fmla="*/ 456 w 889"/>
                    <a:gd name="T81" fmla="*/ 238 h 367"/>
                    <a:gd name="T82" fmla="*/ 462 w 889"/>
                    <a:gd name="T83" fmla="*/ 228 h 367"/>
                    <a:gd name="T84" fmla="*/ 497 w 889"/>
                    <a:gd name="T85" fmla="*/ 248 h 367"/>
                    <a:gd name="T86" fmla="*/ 526 w 889"/>
                    <a:gd name="T87" fmla="*/ 208 h 367"/>
                    <a:gd name="T88" fmla="*/ 566 w 889"/>
                    <a:gd name="T89" fmla="*/ 243 h 367"/>
                    <a:gd name="T90" fmla="*/ 635 w 889"/>
                    <a:gd name="T91" fmla="*/ 233 h 367"/>
                    <a:gd name="T92" fmla="*/ 612 w 889"/>
                    <a:gd name="T93" fmla="*/ 233 h 367"/>
                    <a:gd name="T94" fmla="*/ 64 w 889"/>
                    <a:gd name="T95" fmla="*/ 288 h 367"/>
                    <a:gd name="T96" fmla="*/ 145 w 889"/>
                    <a:gd name="T97" fmla="*/ 317 h 367"/>
                    <a:gd name="T98" fmla="*/ 191 w 889"/>
                    <a:gd name="T99" fmla="*/ 342 h 367"/>
                    <a:gd name="T100" fmla="*/ 174 w 889"/>
                    <a:gd name="T101" fmla="*/ 308 h 367"/>
                    <a:gd name="T102" fmla="*/ 260 w 889"/>
                    <a:gd name="T103" fmla="*/ 322 h 367"/>
                    <a:gd name="T104" fmla="*/ 341 w 889"/>
                    <a:gd name="T105" fmla="*/ 357 h 367"/>
                    <a:gd name="T106" fmla="*/ 306 w 889"/>
                    <a:gd name="T107" fmla="*/ 347 h 367"/>
                    <a:gd name="T108" fmla="*/ 364 w 889"/>
                    <a:gd name="T109" fmla="*/ 288 h 367"/>
                    <a:gd name="T110" fmla="*/ 416 w 889"/>
                    <a:gd name="T111" fmla="*/ 347 h 367"/>
                    <a:gd name="T112" fmla="*/ 422 w 889"/>
                    <a:gd name="T113" fmla="*/ 308 h 367"/>
                    <a:gd name="T114" fmla="*/ 543 w 889"/>
                    <a:gd name="T115" fmla="*/ 327 h 367"/>
                    <a:gd name="T116" fmla="*/ 572 w 889"/>
                    <a:gd name="T117" fmla="*/ 298 h 367"/>
                    <a:gd name="T118" fmla="*/ 578 w 889"/>
                    <a:gd name="T119" fmla="*/ 337 h 367"/>
                    <a:gd name="T120" fmla="*/ 670 w 889"/>
                    <a:gd name="T121" fmla="*/ 303 h 36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889" h="367">
                      <a:moveTo>
                        <a:pt x="6" y="59"/>
                      </a:moveTo>
                      <a:lnTo>
                        <a:pt x="6" y="0"/>
                      </a:lnTo>
                      <a:lnTo>
                        <a:pt x="64" y="0"/>
                      </a:lnTo>
                      <a:lnTo>
                        <a:pt x="64" y="10"/>
                      </a:lnTo>
                      <a:lnTo>
                        <a:pt x="29" y="10"/>
                      </a:lnTo>
                      <a:lnTo>
                        <a:pt x="29" y="19"/>
                      </a:lnTo>
                      <a:lnTo>
                        <a:pt x="64" y="19"/>
                      </a:lnTo>
                      <a:lnTo>
                        <a:pt x="64" y="34"/>
                      </a:lnTo>
                      <a:lnTo>
                        <a:pt x="29" y="34"/>
                      </a:lnTo>
                      <a:lnTo>
                        <a:pt x="29" y="44"/>
                      </a:lnTo>
                      <a:lnTo>
                        <a:pt x="70" y="44"/>
                      </a:lnTo>
                      <a:lnTo>
                        <a:pt x="70" y="59"/>
                      </a:lnTo>
                      <a:lnTo>
                        <a:pt x="6" y="59"/>
                      </a:lnTo>
                      <a:close/>
                      <a:moveTo>
                        <a:pt x="81" y="59"/>
                      </a:moveTo>
                      <a:lnTo>
                        <a:pt x="81" y="24"/>
                      </a:lnTo>
                      <a:lnTo>
                        <a:pt x="81" y="19"/>
                      </a:lnTo>
                      <a:lnTo>
                        <a:pt x="81" y="14"/>
                      </a:lnTo>
                      <a:lnTo>
                        <a:pt x="99" y="14"/>
                      </a:lnTo>
                      <a:lnTo>
                        <a:pt x="104" y="19"/>
                      </a:lnTo>
                      <a:lnTo>
                        <a:pt x="104" y="24"/>
                      </a:lnTo>
                      <a:lnTo>
                        <a:pt x="104" y="19"/>
                      </a:lnTo>
                      <a:lnTo>
                        <a:pt x="110" y="19"/>
                      </a:lnTo>
                      <a:lnTo>
                        <a:pt x="110" y="14"/>
                      </a:lnTo>
                      <a:lnTo>
                        <a:pt x="116" y="14"/>
                      </a:lnTo>
                      <a:lnTo>
                        <a:pt x="122" y="14"/>
                      </a:lnTo>
                      <a:lnTo>
                        <a:pt x="127" y="14"/>
                      </a:lnTo>
                      <a:lnTo>
                        <a:pt x="133" y="14"/>
                      </a:lnTo>
                      <a:lnTo>
                        <a:pt x="133" y="19"/>
                      </a:lnTo>
                      <a:lnTo>
                        <a:pt x="139" y="19"/>
                      </a:lnTo>
                      <a:lnTo>
                        <a:pt x="139" y="24"/>
                      </a:lnTo>
                      <a:lnTo>
                        <a:pt x="139" y="19"/>
                      </a:lnTo>
                      <a:lnTo>
                        <a:pt x="145" y="19"/>
                      </a:lnTo>
                      <a:lnTo>
                        <a:pt x="151" y="19"/>
                      </a:lnTo>
                      <a:lnTo>
                        <a:pt x="151" y="14"/>
                      </a:lnTo>
                      <a:lnTo>
                        <a:pt x="156" y="14"/>
                      </a:lnTo>
                      <a:lnTo>
                        <a:pt x="162" y="14"/>
                      </a:lnTo>
                      <a:lnTo>
                        <a:pt x="168" y="14"/>
                      </a:lnTo>
                      <a:lnTo>
                        <a:pt x="168" y="19"/>
                      </a:lnTo>
                      <a:lnTo>
                        <a:pt x="174" y="19"/>
                      </a:lnTo>
                      <a:lnTo>
                        <a:pt x="179" y="24"/>
                      </a:lnTo>
                      <a:lnTo>
                        <a:pt x="179" y="29"/>
                      </a:lnTo>
                      <a:lnTo>
                        <a:pt x="179" y="59"/>
                      </a:lnTo>
                      <a:lnTo>
                        <a:pt x="156" y="59"/>
                      </a:lnTo>
                      <a:lnTo>
                        <a:pt x="156" y="34"/>
                      </a:lnTo>
                      <a:lnTo>
                        <a:pt x="156" y="29"/>
                      </a:lnTo>
                      <a:lnTo>
                        <a:pt x="156" y="24"/>
                      </a:lnTo>
                      <a:lnTo>
                        <a:pt x="151" y="24"/>
                      </a:lnTo>
                      <a:lnTo>
                        <a:pt x="145" y="24"/>
                      </a:lnTo>
                      <a:lnTo>
                        <a:pt x="145" y="29"/>
                      </a:lnTo>
                      <a:lnTo>
                        <a:pt x="139" y="29"/>
                      </a:lnTo>
                      <a:lnTo>
                        <a:pt x="139" y="34"/>
                      </a:lnTo>
                      <a:lnTo>
                        <a:pt x="139" y="39"/>
                      </a:lnTo>
                      <a:lnTo>
                        <a:pt x="139" y="59"/>
                      </a:lnTo>
                      <a:lnTo>
                        <a:pt x="122" y="59"/>
                      </a:lnTo>
                      <a:lnTo>
                        <a:pt x="122" y="34"/>
                      </a:lnTo>
                      <a:lnTo>
                        <a:pt x="116" y="29"/>
                      </a:lnTo>
                      <a:lnTo>
                        <a:pt x="116" y="24"/>
                      </a:lnTo>
                      <a:lnTo>
                        <a:pt x="110" y="24"/>
                      </a:lnTo>
                      <a:lnTo>
                        <a:pt x="104" y="24"/>
                      </a:lnTo>
                      <a:lnTo>
                        <a:pt x="104" y="29"/>
                      </a:lnTo>
                      <a:lnTo>
                        <a:pt x="104" y="34"/>
                      </a:lnTo>
                      <a:lnTo>
                        <a:pt x="104" y="39"/>
                      </a:lnTo>
                      <a:lnTo>
                        <a:pt x="104" y="59"/>
                      </a:lnTo>
                      <a:lnTo>
                        <a:pt x="81" y="59"/>
                      </a:lnTo>
                      <a:close/>
                      <a:moveTo>
                        <a:pt x="226" y="49"/>
                      </a:moveTo>
                      <a:lnTo>
                        <a:pt x="231" y="49"/>
                      </a:lnTo>
                      <a:lnTo>
                        <a:pt x="231" y="44"/>
                      </a:lnTo>
                      <a:lnTo>
                        <a:pt x="237" y="44"/>
                      </a:lnTo>
                      <a:lnTo>
                        <a:pt x="237" y="39"/>
                      </a:lnTo>
                      <a:lnTo>
                        <a:pt x="237" y="34"/>
                      </a:lnTo>
                      <a:lnTo>
                        <a:pt x="237" y="29"/>
                      </a:lnTo>
                      <a:lnTo>
                        <a:pt x="231" y="29"/>
                      </a:lnTo>
                      <a:lnTo>
                        <a:pt x="231" y="24"/>
                      </a:lnTo>
                      <a:lnTo>
                        <a:pt x="226" y="24"/>
                      </a:lnTo>
                      <a:lnTo>
                        <a:pt x="220" y="24"/>
                      </a:lnTo>
                      <a:lnTo>
                        <a:pt x="220" y="29"/>
                      </a:lnTo>
                      <a:lnTo>
                        <a:pt x="214" y="29"/>
                      </a:lnTo>
                      <a:lnTo>
                        <a:pt x="214" y="34"/>
                      </a:lnTo>
                      <a:lnTo>
                        <a:pt x="214" y="39"/>
                      </a:lnTo>
                      <a:lnTo>
                        <a:pt x="220" y="44"/>
                      </a:lnTo>
                      <a:lnTo>
                        <a:pt x="220" y="49"/>
                      </a:lnTo>
                      <a:lnTo>
                        <a:pt x="226" y="49"/>
                      </a:lnTo>
                      <a:close/>
                      <a:moveTo>
                        <a:pt x="197" y="74"/>
                      </a:moveTo>
                      <a:lnTo>
                        <a:pt x="197" y="24"/>
                      </a:lnTo>
                      <a:lnTo>
                        <a:pt x="197" y="19"/>
                      </a:lnTo>
                      <a:lnTo>
                        <a:pt x="191" y="19"/>
                      </a:lnTo>
                      <a:lnTo>
                        <a:pt x="191" y="14"/>
                      </a:lnTo>
                      <a:lnTo>
                        <a:pt x="214" y="14"/>
                      </a:lnTo>
                      <a:lnTo>
                        <a:pt x="214" y="19"/>
                      </a:lnTo>
                      <a:lnTo>
                        <a:pt x="214" y="24"/>
                      </a:lnTo>
                      <a:lnTo>
                        <a:pt x="220" y="19"/>
                      </a:lnTo>
                      <a:lnTo>
                        <a:pt x="226" y="19"/>
                      </a:lnTo>
                      <a:lnTo>
                        <a:pt x="226" y="14"/>
                      </a:lnTo>
                      <a:lnTo>
                        <a:pt x="231" y="14"/>
                      </a:lnTo>
                      <a:lnTo>
                        <a:pt x="237" y="14"/>
                      </a:lnTo>
                      <a:lnTo>
                        <a:pt x="243" y="14"/>
                      </a:lnTo>
                      <a:lnTo>
                        <a:pt x="249" y="14"/>
                      </a:lnTo>
                      <a:lnTo>
                        <a:pt x="249" y="19"/>
                      </a:lnTo>
                      <a:lnTo>
                        <a:pt x="254" y="19"/>
                      </a:lnTo>
                      <a:lnTo>
                        <a:pt x="254" y="24"/>
                      </a:lnTo>
                      <a:lnTo>
                        <a:pt x="260" y="24"/>
                      </a:lnTo>
                      <a:lnTo>
                        <a:pt x="260" y="29"/>
                      </a:lnTo>
                      <a:lnTo>
                        <a:pt x="260" y="34"/>
                      </a:lnTo>
                      <a:lnTo>
                        <a:pt x="260" y="39"/>
                      </a:lnTo>
                      <a:lnTo>
                        <a:pt x="260" y="44"/>
                      </a:lnTo>
                      <a:lnTo>
                        <a:pt x="260" y="49"/>
                      </a:lnTo>
                      <a:lnTo>
                        <a:pt x="254" y="49"/>
                      </a:lnTo>
                      <a:lnTo>
                        <a:pt x="254" y="54"/>
                      </a:lnTo>
                      <a:lnTo>
                        <a:pt x="249" y="54"/>
                      </a:lnTo>
                      <a:lnTo>
                        <a:pt x="249" y="59"/>
                      </a:lnTo>
                      <a:lnTo>
                        <a:pt x="243" y="59"/>
                      </a:lnTo>
                      <a:lnTo>
                        <a:pt x="237" y="59"/>
                      </a:lnTo>
                      <a:lnTo>
                        <a:pt x="231" y="59"/>
                      </a:lnTo>
                      <a:lnTo>
                        <a:pt x="226" y="59"/>
                      </a:lnTo>
                      <a:lnTo>
                        <a:pt x="226" y="54"/>
                      </a:lnTo>
                      <a:lnTo>
                        <a:pt x="220" y="54"/>
                      </a:lnTo>
                      <a:lnTo>
                        <a:pt x="214" y="54"/>
                      </a:lnTo>
                      <a:lnTo>
                        <a:pt x="214" y="49"/>
                      </a:lnTo>
                      <a:lnTo>
                        <a:pt x="214" y="74"/>
                      </a:lnTo>
                      <a:lnTo>
                        <a:pt x="197" y="74"/>
                      </a:lnTo>
                      <a:close/>
                      <a:moveTo>
                        <a:pt x="272" y="59"/>
                      </a:moveTo>
                      <a:lnTo>
                        <a:pt x="272" y="24"/>
                      </a:lnTo>
                      <a:lnTo>
                        <a:pt x="272" y="19"/>
                      </a:lnTo>
                      <a:lnTo>
                        <a:pt x="272" y="14"/>
                      </a:lnTo>
                      <a:lnTo>
                        <a:pt x="295" y="14"/>
                      </a:lnTo>
                      <a:lnTo>
                        <a:pt x="295" y="19"/>
                      </a:lnTo>
                      <a:lnTo>
                        <a:pt x="295" y="24"/>
                      </a:lnTo>
                      <a:lnTo>
                        <a:pt x="295" y="19"/>
                      </a:lnTo>
                      <a:lnTo>
                        <a:pt x="301" y="19"/>
                      </a:lnTo>
                      <a:lnTo>
                        <a:pt x="301" y="14"/>
                      </a:lnTo>
                      <a:lnTo>
                        <a:pt x="306" y="14"/>
                      </a:lnTo>
                      <a:lnTo>
                        <a:pt x="312" y="14"/>
                      </a:lnTo>
                      <a:lnTo>
                        <a:pt x="318" y="14"/>
                      </a:lnTo>
                      <a:lnTo>
                        <a:pt x="318" y="29"/>
                      </a:lnTo>
                      <a:lnTo>
                        <a:pt x="312" y="29"/>
                      </a:lnTo>
                      <a:lnTo>
                        <a:pt x="306" y="29"/>
                      </a:lnTo>
                      <a:lnTo>
                        <a:pt x="301" y="29"/>
                      </a:lnTo>
                      <a:lnTo>
                        <a:pt x="301" y="34"/>
                      </a:lnTo>
                      <a:lnTo>
                        <a:pt x="295" y="34"/>
                      </a:lnTo>
                      <a:lnTo>
                        <a:pt x="295" y="39"/>
                      </a:lnTo>
                      <a:lnTo>
                        <a:pt x="295" y="59"/>
                      </a:lnTo>
                      <a:lnTo>
                        <a:pt x="272" y="59"/>
                      </a:lnTo>
                      <a:close/>
                      <a:moveTo>
                        <a:pt x="370" y="29"/>
                      </a:moveTo>
                      <a:lnTo>
                        <a:pt x="364" y="29"/>
                      </a:lnTo>
                      <a:lnTo>
                        <a:pt x="364" y="24"/>
                      </a:lnTo>
                      <a:lnTo>
                        <a:pt x="358" y="24"/>
                      </a:lnTo>
                      <a:lnTo>
                        <a:pt x="353" y="24"/>
                      </a:lnTo>
                      <a:lnTo>
                        <a:pt x="347" y="24"/>
                      </a:lnTo>
                      <a:lnTo>
                        <a:pt x="347" y="29"/>
                      </a:lnTo>
                      <a:lnTo>
                        <a:pt x="370" y="29"/>
                      </a:lnTo>
                      <a:close/>
                      <a:moveTo>
                        <a:pt x="347" y="39"/>
                      </a:moveTo>
                      <a:lnTo>
                        <a:pt x="347" y="44"/>
                      </a:lnTo>
                      <a:lnTo>
                        <a:pt x="347" y="49"/>
                      </a:lnTo>
                      <a:lnTo>
                        <a:pt x="353" y="49"/>
                      </a:lnTo>
                      <a:lnTo>
                        <a:pt x="358" y="49"/>
                      </a:lnTo>
                      <a:lnTo>
                        <a:pt x="364" y="49"/>
                      </a:lnTo>
                      <a:lnTo>
                        <a:pt x="364" y="44"/>
                      </a:lnTo>
                      <a:lnTo>
                        <a:pt x="370" y="44"/>
                      </a:lnTo>
                      <a:lnTo>
                        <a:pt x="387" y="44"/>
                      </a:lnTo>
                      <a:lnTo>
                        <a:pt x="387" y="49"/>
                      </a:lnTo>
                      <a:lnTo>
                        <a:pt x="381" y="49"/>
                      </a:lnTo>
                      <a:lnTo>
                        <a:pt x="381" y="54"/>
                      </a:lnTo>
                      <a:lnTo>
                        <a:pt x="376" y="54"/>
                      </a:lnTo>
                      <a:lnTo>
                        <a:pt x="370" y="59"/>
                      </a:lnTo>
                      <a:lnTo>
                        <a:pt x="364" y="59"/>
                      </a:lnTo>
                      <a:lnTo>
                        <a:pt x="358" y="59"/>
                      </a:lnTo>
                      <a:lnTo>
                        <a:pt x="353" y="59"/>
                      </a:lnTo>
                      <a:lnTo>
                        <a:pt x="347" y="59"/>
                      </a:lnTo>
                      <a:lnTo>
                        <a:pt x="341" y="59"/>
                      </a:lnTo>
                      <a:lnTo>
                        <a:pt x="341" y="54"/>
                      </a:lnTo>
                      <a:lnTo>
                        <a:pt x="335" y="54"/>
                      </a:lnTo>
                      <a:lnTo>
                        <a:pt x="329" y="54"/>
                      </a:lnTo>
                      <a:lnTo>
                        <a:pt x="329" y="49"/>
                      </a:lnTo>
                      <a:lnTo>
                        <a:pt x="329" y="44"/>
                      </a:lnTo>
                      <a:lnTo>
                        <a:pt x="324" y="44"/>
                      </a:lnTo>
                      <a:lnTo>
                        <a:pt x="324" y="39"/>
                      </a:lnTo>
                      <a:lnTo>
                        <a:pt x="324" y="34"/>
                      </a:lnTo>
                      <a:lnTo>
                        <a:pt x="324" y="29"/>
                      </a:lnTo>
                      <a:lnTo>
                        <a:pt x="329" y="29"/>
                      </a:lnTo>
                      <a:lnTo>
                        <a:pt x="329" y="24"/>
                      </a:lnTo>
                      <a:lnTo>
                        <a:pt x="335" y="19"/>
                      </a:lnTo>
                      <a:lnTo>
                        <a:pt x="341" y="19"/>
                      </a:lnTo>
                      <a:lnTo>
                        <a:pt x="341" y="14"/>
                      </a:lnTo>
                      <a:lnTo>
                        <a:pt x="347" y="14"/>
                      </a:lnTo>
                      <a:lnTo>
                        <a:pt x="353" y="14"/>
                      </a:lnTo>
                      <a:lnTo>
                        <a:pt x="358" y="14"/>
                      </a:lnTo>
                      <a:lnTo>
                        <a:pt x="364" y="14"/>
                      </a:lnTo>
                      <a:lnTo>
                        <a:pt x="370" y="14"/>
                      </a:lnTo>
                      <a:lnTo>
                        <a:pt x="376" y="19"/>
                      </a:lnTo>
                      <a:lnTo>
                        <a:pt x="381" y="19"/>
                      </a:lnTo>
                      <a:lnTo>
                        <a:pt x="381" y="24"/>
                      </a:lnTo>
                      <a:lnTo>
                        <a:pt x="387" y="24"/>
                      </a:lnTo>
                      <a:lnTo>
                        <a:pt x="387" y="29"/>
                      </a:lnTo>
                      <a:lnTo>
                        <a:pt x="387" y="34"/>
                      </a:lnTo>
                      <a:lnTo>
                        <a:pt x="387" y="39"/>
                      </a:lnTo>
                      <a:lnTo>
                        <a:pt x="347" y="39"/>
                      </a:lnTo>
                      <a:close/>
                      <a:moveTo>
                        <a:pt x="416" y="44"/>
                      </a:moveTo>
                      <a:lnTo>
                        <a:pt x="416" y="49"/>
                      </a:lnTo>
                      <a:lnTo>
                        <a:pt x="422" y="49"/>
                      </a:lnTo>
                      <a:lnTo>
                        <a:pt x="428" y="49"/>
                      </a:lnTo>
                      <a:lnTo>
                        <a:pt x="433" y="49"/>
                      </a:lnTo>
                      <a:lnTo>
                        <a:pt x="433" y="44"/>
                      </a:lnTo>
                      <a:lnTo>
                        <a:pt x="428" y="44"/>
                      </a:lnTo>
                      <a:lnTo>
                        <a:pt x="428" y="39"/>
                      </a:lnTo>
                      <a:lnTo>
                        <a:pt x="422" y="39"/>
                      </a:lnTo>
                      <a:lnTo>
                        <a:pt x="416" y="39"/>
                      </a:lnTo>
                      <a:lnTo>
                        <a:pt x="410" y="39"/>
                      </a:lnTo>
                      <a:lnTo>
                        <a:pt x="405" y="39"/>
                      </a:lnTo>
                      <a:lnTo>
                        <a:pt x="405" y="34"/>
                      </a:lnTo>
                      <a:lnTo>
                        <a:pt x="399" y="34"/>
                      </a:lnTo>
                      <a:lnTo>
                        <a:pt x="399" y="29"/>
                      </a:lnTo>
                      <a:lnTo>
                        <a:pt x="399" y="24"/>
                      </a:lnTo>
                      <a:lnTo>
                        <a:pt x="399" y="19"/>
                      </a:lnTo>
                      <a:lnTo>
                        <a:pt x="405" y="19"/>
                      </a:lnTo>
                      <a:lnTo>
                        <a:pt x="410" y="19"/>
                      </a:lnTo>
                      <a:lnTo>
                        <a:pt x="410" y="14"/>
                      </a:lnTo>
                      <a:lnTo>
                        <a:pt x="416" y="14"/>
                      </a:lnTo>
                      <a:lnTo>
                        <a:pt x="422" y="14"/>
                      </a:lnTo>
                      <a:lnTo>
                        <a:pt x="428" y="14"/>
                      </a:lnTo>
                      <a:lnTo>
                        <a:pt x="433" y="14"/>
                      </a:lnTo>
                      <a:lnTo>
                        <a:pt x="439" y="14"/>
                      </a:lnTo>
                      <a:lnTo>
                        <a:pt x="445" y="14"/>
                      </a:lnTo>
                      <a:lnTo>
                        <a:pt x="445" y="19"/>
                      </a:lnTo>
                      <a:lnTo>
                        <a:pt x="451" y="19"/>
                      </a:lnTo>
                      <a:lnTo>
                        <a:pt x="451" y="24"/>
                      </a:lnTo>
                      <a:lnTo>
                        <a:pt x="451" y="29"/>
                      </a:lnTo>
                      <a:lnTo>
                        <a:pt x="433" y="29"/>
                      </a:lnTo>
                      <a:lnTo>
                        <a:pt x="433" y="24"/>
                      </a:lnTo>
                      <a:lnTo>
                        <a:pt x="428" y="24"/>
                      </a:lnTo>
                      <a:lnTo>
                        <a:pt x="422" y="24"/>
                      </a:lnTo>
                      <a:lnTo>
                        <a:pt x="422" y="29"/>
                      </a:lnTo>
                      <a:lnTo>
                        <a:pt x="428" y="29"/>
                      </a:lnTo>
                      <a:lnTo>
                        <a:pt x="433" y="29"/>
                      </a:lnTo>
                      <a:lnTo>
                        <a:pt x="433" y="34"/>
                      </a:lnTo>
                      <a:lnTo>
                        <a:pt x="439" y="34"/>
                      </a:lnTo>
                      <a:lnTo>
                        <a:pt x="445" y="34"/>
                      </a:lnTo>
                      <a:lnTo>
                        <a:pt x="451" y="34"/>
                      </a:lnTo>
                      <a:lnTo>
                        <a:pt x="451" y="39"/>
                      </a:lnTo>
                      <a:lnTo>
                        <a:pt x="456" y="39"/>
                      </a:lnTo>
                      <a:lnTo>
                        <a:pt x="456" y="44"/>
                      </a:lnTo>
                      <a:lnTo>
                        <a:pt x="456" y="49"/>
                      </a:lnTo>
                      <a:lnTo>
                        <a:pt x="451" y="49"/>
                      </a:lnTo>
                      <a:lnTo>
                        <a:pt x="451" y="54"/>
                      </a:lnTo>
                      <a:lnTo>
                        <a:pt x="445" y="54"/>
                      </a:lnTo>
                      <a:lnTo>
                        <a:pt x="439" y="54"/>
                      </a:lnTo>
                      <a:lnTo>
                        <a:pt x="439" y="59"/>
                      </a:lnTo>
                      <a:lnTo>
                        <a:pt x="433" y="59"/>
                      </a:lnTo>
                      <a:lnTo>
                        <a:pt x="428" y="59"/>
                      </a:lnTo>
                      <a:lnTo>
                        <a:pt x="422" y="59"/>
                      </a:lnTo>
                      <a:lnTo>
                        <a:pt x="416" y="59"/>
                      </a:lnTo>
                      <a:lnTo>
                        <a:pt x="410" y="59"/>
                      </a:lnTo>
                      <a:lnTo>
                        <a:pt x="410" y="54"/>
                      </a:lnTo>
                      <a:lnTo>
                        <a:pt x="405" y="54"/>
                      </a:lnTo>
                      <a:lnTo>
                        <a:pt x="399" y="54"/>
                      </a:lnTo>
                      <a:lnTo>
                        <a:pt x="399" y="49"/>
                      </a:lnTo>
                      <a:lnTo>
                        <a:pt x="399" y="44"/>
                      </a:lnTo>
                      <a:lnTo>
                        <a:pt x="416" y="44"/>
                      </a:lnTo>
                      <a:close/>
                      <a:moveTo>
                        <a:pt x="503" y="39"/>
                      </a:moveTo>
                      <a:lnTo>
                        <a:pt x="497" y="39"/>
                      </a:lnTo>
                      <a:lnTo>
                        <a:pt x="491" y="39"/>
                      </a:lnTo>
                      <a:lnTo>
                        <a:pt x="485" y="44"/>
                      </a:lnTo>
                      <a:lnTo>
                        <a:pt x="485" y="49"/>
                      </a:lnTo>
                      <a:lnTo>
                        <a:pt x="491" y="49"/>
                      </a:lnTo>
                      <a:lnTo>
                        <a:pt x="497" y="49"/>
                      </a:lnTo>
                      <a:lnTo>
                        <a:pt x="503" y="49"/>
                      </a:lnTo>
                      <a:lnTo>
                        <a:pt x="503" y="44"/>
                      </a:lnTo>
                      <a:lnTo>
                        <a:pt x="503" y="39"/>
                      </a:lnTo>
                      <a:close/>
                      <a:moveTo>
                        <a:pt x="508" y="49"/>
                      </a:moveTo>
                      <a:lnTo>
                        <a:pt x="503" y="49"/>
                      </a:lnTo>
                      <a:lnTo>
                        <a:pt x="503" y="54"/>
                      </a:lnTo>
                      <a:lnTo>
                        <a:pt x="497" y="54"/>
                      </a:lnTo>
                      <a:lnTo>
                        <a:pt x="497" y="59"/>
                      </a:lnTo>
                      <a:lnTo>
                        <a:pt x="491" y="59"/>
                      </a:lnTo>
                      <a:lnTo>
                        <a:pt x="485" y="59"/>
                      </a:lnTo>
                      <a:lnTo>
                        <a:pt x="480" y="59"/>
                      </a:lnTo>
                      <a:lnTo>
                        <a:pt x="474" y="59"/>
                      </a:lnTo>
                      <a:lnTo>
                        <a:pt x="474" y="54"/>
                      </a:lnTo>
                      <a:lnTo>
                        <a:pt x="468" y="54"/>
                      </a:lnTo>
                      <a:lnTo>
                        <a:pt x="468" y="49"/>
                      </a:lnTo>
                      <a:lnTo>
                        <a:pt x="462" y="49"/>
                      </a:lnTo>
                      <a:lnTo>
                        <a:pt x="462" y="44"/>
                      </a:lnTo>
                      <a:lnTo>
                        <a:pt x="462" y="39"/>
                      </a:lnTo>
                      <a:lnTo>
                        <a:pt x="468" y="39"/>
                      </a:lnTo>
                      <a:lnTo>
                        <a:pt x="468" y="34"/>
                      </a:lnTo>
                      <a:lnTo>
                        <a:pt x="474" y="34"/>
                      </a:lnTo>
                      <a:lnTo>
                        <a:pt x="480" y="34"/>
                      </a:lnTo>
                      <a:lnTo>
                        <a:pt x="485" y="34"/>
                      </a:lnTo>
                      <a:lnTo>
                        <a:pt x="491" y="34"/>
                      </a:lnTo>
                      <a:lnTo>
                        <a:pt x="491" y="29"/>
                      </a:lnTo>
                      <a:lnTo>
                        <a:pt x="497" y="29"/>
                      </a:lnTo>
                      <a:lnTo>
                        <a:pt x="503" y="29"/>
                      </a:lnTo>
                      <a:lnTo>
                        <a:pt x="503" y="24"/>
                      </a:lnTo>
                      <a:lnTo>
                        <a:pt x="497" y="24"/>
                      </a:lnTo>
                      <a:lnTo>
                        <a:pt x="491" y="24"/>
                      </a:lnTo>
                      <a:lnTo>
                        <a:pt x="491" y="29"/>
                      </a:lnTo>
                      <a:lnTo>
                        <a:pt x="485" y="29"/>
                      </a:lnTo>
                      <a:lnTo>
                        <a:pt x="468" y="29"/>
                      </a:lnTo>
                      <a:lnTo>
                        <a:pt x="468" y="24"/>
                      </a:lnTo>
                      <a:lnTo>
                        <a:pt x="468" y="19"/>
                      </a:lnTo>
                      <a:lnTo>
                        <a:pt x="474" y="19"/>
                      </a:lnTo>
                      <a:lnTo>
                        <a:pt x="480" y="19"/>
                      </a:lnTo>
                      <a:lnTo>
                        <a:pt x="480" y="14"/>
                      </a:lnTo>
                      <a:lnTo>
                        <a:pt x="485" y="14"/>
                      </a:lnTo>
                      <a:lnTo>
                        <a:pt x="491" y="14"/>
                      </a:lnTo>
                      <a:lnTo>
                        <a:pt x="497" y="14"/>
                      </a:lnTo>
                      <a:lnTo>
                        <a:pt x="503" y="14"/>
                      </a:lnTo>
                      <a:lnTo>
                        <a:pt x="508" y="14"/>
                      </a:lnTo>
                      <a:lnTo>
                        <a:pt x="514" y="14"/>
                      </a:lnTo>
                      <a:lnTo>
                        <a:pt x="514" y="19"/>
                      </a:lnTo>
                      <a:lnTo>
                        <a:pt x="520" y="19"/>
                      </a:lnTo>
                      <a:lnTo>
                        <a:pt x="526" y="19"/>
                      </a:lnTo>
                      <a:lnTo>
                        <a:pt x="526" y="24"/>
                      </a:lnTo>
                      <a:lnTo>
                        <a:pt x="526" y="29"/>
                      </a:lnTo>
                      <a:lnTo>
                        <a:pt x="526" y="54"/>
                      </a:lnTo>
                      <a:lnTo>
                        <a:pt x="526" y="59"/>
                      </a:lnTo>
                      <a:lnTo>
                        <a:pt x="508" y="59"/>
                      </a:lnTo>
                      <a:lnTo>
                        <a:pt x="508" y="54"/>
                      </a:lnTo>
                      <a:lnTo>
                        <a:pt x="508" y="49"/>
                      </a:lnTo>
                      <a:close/>
                      <a:moveTo>
                        <a:pt x="6" y="154"/>
                      </a:moveTo>
                      <a:lnTo>
                        <a:pt x="6" y="94"/>
                      </a:lnTo>
                      <a:lnTo>
                        <a:pt x="41" y="94"/>
                      </a:lnTo>
                      <a:lnTo>
                        <a:pt x="58" y="134"/>
                      </a:lnTo>
                      <a:lnTo>
                        <a:pt x="75" y="94"/>
                      </a:lnTo>
                      <a:lnTo>
                        <a:pt x="116" y="94"/>
                      </a:lnTo>
                      <a:lnTo>
                        <a:pt x="116" y="154"/>
                      </a:lnTo>
                      <a:lnTo>
                        <a:pt x="93" y="154"/>
                      </a:lnTo>
                      <a:lnTo>
                        <a:pt x="93" y="109"/>
                      </a:lnTo>
                      <a:lnTo>
                        <a:pt x="70" y="154"/>
                      </a:lnTo>
                      <a:lnTo>
                        <a:pt x="52" y="154"/>
                      </a:lnTo>
                      <a:lnTo>
                        <a:pt x="29" y="109"/>
                      </a:lnTo>
                      <a:lnTo>
                        <a:pt x="29" y="154"/>
                      </a:lnTo>
                      <a:lnTo>
                        <a:pt x="6" y="154"/>
                      </a:lnTo>
                      <a:close/>
                      <a:moveTo>
                        <a:pt x="168" y="129"/>
                      </a:moveTo>
                      <a:lnTo>
                        <a:pt x="168" y="124"/>
                      </a:lnTo>
                      <a:lnTo>
                        <a:pt x="162" y="124"/>
                      </a:lnTo>
                      <a:lnTo>
                        <a:pt x="162" y="119"/>
                      </a:lnTo>
                      <a:lnTo>
                        <a:pt x="156" y="119"/>
                      </a:lnTo>
                      <a:lnTo>
                        <a:pt x="156" y="124"/>
                      </a:lnTo>
                      <a:lnTo>
                        <a:pt x="151" y="124"/>
                      </a:lnTo>
                      <a:lnTo>
                        <a:pt x="151" y="129"/>
                      </a:lnTo>
                      <a:lnTo>
                        <a:pt x="168" y="129"/>
                      </a:lnTo>
                      <a:close/>
                      <a:moveTo>
                        <a:pt x="151" y="139"/>
                      </a:moveTo>
                      <a:lnTo>
                        <a:pt x="151" y="144"/>
                      </a:lnTo>
                      <a:lnTo>
                        <a:pt x="156" y="144"/>
                      </a:lnTo>
                      <a:lnTo>
                        <a:pt x="156" y="149"/>
                      </a:lnTo>
                      <a:lnTo>
                        <a:pt x="162" y="149"/>
                      </a:lnTo>
                      <a:lnTo>
                        <a:pt x="162" y="144"/>
                      </a:lnTo>
                      <a:lnTo>
                        <a:pt x="168" y="144"/>
                      </a:lnTo>
                      <a:lnTo>
                        <a:pt x="168" y="139"/>
                      </a:lnTo>
                      <a:lnTo>
                        <a:pt x="191" y="139"/>
                      </a:lnTo>
                      <a:lnTo>
                        <a:pt x="191" y="144"/>
                      </a:lnTo>
                      <a:lnTo>
                        <a:pt x="185" y="144"/>
                      </a:lnTo>
                      <a:lnTo>
                        <a:pt x="185" y="149"/>
                      </a:lnTo>
                      <a:lnTo>
                        <a:pt x="179" y="149"/>
                      </a:lnTo>
                      <a:lnTo>
                        <a:pt x="179" y="154"/>
                      </a:lnTo>
                      <a:lnTo>
                        <a:pt x="174" y="154"/>
                      </a:lnTo>
                      <a:lnTo>
                        <a:pt x="168" y="154"/>
                      </a:lnTo>
                      <a:lnTo>
                        <a:pt x="162" y="154"/>
                      </a:lnTo>
                      <a:lnTo>
                        <a:pt x="156" y="154"/>
                      </a:lnTo>
                      <a:lnTo>
                        <a:pt x="151" y="154"/>
                      </a:lnTo>
                      <a:lnTo>
                        <a:pt x="145" y="154"/>
                      </a:lnTo>
                      <a:lnTo>
                        <a:pt x="139" y="154"/>
                      </a:lnTo>
                      <a:lnTo>
                        <a:pt x="133" y="154"/>
                      </a:lnTo>
                      <a:lnTo>
                        <a:pt x="133" y="149"/>
                      </a:lnTo>
                      <a:lnTo>
                        <a:pt x="127" y="149"/>
                      </a:lnTo>
                      <a:lnTo>
                        <a:pt x="127" y="144"/>
                      </a:lnTo>
                      <a:lnTo>
                        <a:pt x="127" y="139"/>
                      </a:lnTo>
                      <a:lnTo>
                        <a:pt x="127" y="134"/>
                      </a:lnTo>
                      <a:lnTo>
                        <a:pt x="127" y="129"/>
                      </a:lnTo>
                      <a:lnTo>
                        <a:pt x="127" y="124"/>
                      </a:lnTo>
                      <a:lnTo>
                        <a:pt x="133" y="124"/>
                      </a:lnTo>
                      <a:lnTo>
                        <a:pt x="133" y="119"/>
                      </a:lnTo>
                      <a:lnTo>
                        <a:pt x="139" y="119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4"/>
                      </a:lnTo>
                      <a:lnTo>
                        <a:pt x="156" y="114"/>
                      </a:lnTo>
                      <a:lnTo>
                        <a:pt x="162" y="114"/>
                      </a:lnTo>
                      <a:lnTo>
                        <a:pt x="168" y="114"/>
                      </a:lnTo>
                      <a:lnTo>
                        <a:pt x="174" y="114"/>
                      </a:lnTo>
                      <a:lnTo>
                        <a:pt x="179" y="114"/>
                      </a:lnTo>
                      <a:lnTo>
                        <a:pt x="179" y="119"/>
                      </a:lnTo>
                      <a:lnTo>
                        <a:pt x="185" y="119"/>
                      </a:lnTo>
                      <a:lnTo>
                        <a:pt x="185" y="124"/>
                      </a:lnTo>
                      <a:lnTo>
                        <a:pt x="185" y="129"/>
                      </a:lnTo>
                      <a:lnTo>
                        <a:pt x="191" y="129"/>
                      </a:lnTo>
                      <a:lnTo>
                        <a:pt x="191" y="134"/>
                      </a:lnTo>
                      <a:lnTo>
                        <a:pt x="191" y="139"/>
                      </a:lnTo>
                      <a:lnTo>
                        <a:pt x="151" y="139"/>
                      </a:lnTo>
                      <a:close/>
                      <a:moveTo>
                        <a:pt x="208" y="144"/>
                      </a:moveTo>
                      <a:lnTo>
                        <a:pt x="208" y="124"/>
                      </a:lnTo>
                      <a:lnTo>
                        <a:pt x="197" y="124"/>
                      </a:lnTo>
                      <a:lnTo>
                        <a:pt x="197" y="114"/>
                      </a:lnTo>
                      <a:lnTo>
                        <a:pt x="208" y="114"/>
                      </a:lnTo>
                      <a:lnTo>
                        <a:pt x="208" y="104"/>
                      </a:lnTo>
                      <a:lnTo>
                        <a:pt x="231" y="99"/>
                      </a:lnTo>
                      <a:lnTo>
                        <a:pt x="231" y="114"/>
                      </a:lnTo>
                      <a:lnTo>
                        <a:pt x="243" y="114"/>
                      </a:lnTo>
                      <a:lnTo>
                        <a:pt x="243" y="124"/>
                      </a:lnTo>
                      <a:lnTo>
                        <a:pt x="231" y="124"/>
                      </a:lnTo>
                      <a:lnTo>
                        <a:pt x="231" y="139"/>
                      </a:lnTo>
                      <a:lnTo>
                        <a:pt x="231" y="144"/>
                      </a:lnTo>
                      <a:lnTo>
                        <a:pt x="237" y="144"/>
                      </a:lnTo>
                      <a:lnTo>
                        <a:pt x="243" y="144"/>
                      </a:lnTo>
                      <a:lnTo>
                        <a:pt x="243" y="154"/>
                      </a:lnTo>
                      <a:lnTo>
                        <a:pt x="237" y="154"/>
                      </a:lnTo>
                      <a:lnTo>
                        <a:pt x="231" y="154"/>
                      </a:lnTo>
                      <a:lnTo>
                        <a:pt x="226" y="154"/>
                      </a:lnTo>
                      <a:lnTo>
                        <a:pt x="220" y="154"/>
                      </a:lnTo>
                      <a:lnTo>
                        <a:pt x="214" y="154"/>
                      </a:lnTo>
                      <a:lnTo>
                        <a:pt x="208" y="149"/>
                      </a:lnTo>
                      <a:lnTo>
                        <a:pt x="208" y="144"/>
                      </a:lnTo>
                      <a:close/>
                      <a:moveTo>
                        <a:pt x="254" y="154"/>
                      </a:moveTo>
                      <a:lnTo>
                        <a:pt x="254" y="119"/>
                      </a:lnTo>
                      <a:lnTo>
                        <a:pt x="254" y="114"/>
                      </a:lnTo>
                      <a:lnTo>
                        <a:pt x="278" y="114"/>
                      </a:lnTo>
                      <a:lnTo>
                        <a:pt x="278" y="119"/>
                      </a:lnTo>
                      <a:lnTo>
                        <a:pt x="283" y="119"/>
                      </a:lnTo>
                      <a:lnTo>
                        <a:pt x="283" y="114"/>
                      </a:lnTo>
                      <a:lnTo>
                        <a:pt x="289" y="114"/>
                      </a:lnTo>
                      <a:lnTo>
                        <a:pt x="295" y="114"/>
                      </a:lnTo>
                      <a:lnTo>
                        <a:pt x="301" y="114"/>
                      </a:lnTo>
                      <a:lnTo>
                        <a:pt x="301" y="124"/>
                      </a:lnTo>
                      <a:lnTo>
                        <a:pt x="295" y="124"/>
                      </a:lnTo>
                      <a:lnTo>
                        <a:pt x="289" y="124"/>
                      </a:lnTo>
                      <a:lnTo>
                        <a:pt x="289" y="129"/>
                      </a:lnTo>
                      <a:lnTo>
                        <a:pt x="283" y="129"/>
                      </a:lnTo>
                      <a:lnTo>
                        <a:pt x="278" y="129"/>
                      </a:lnTo>
                      <a:lnTo>
                        <a:pt x="278" y="134"/>
                      </a:lnTo>
                      <a:lnTo>
                        <a:pt x="278" y="139"/>
                      </a:lnTo>
                      <a:lnTo>
                        <a:pt x="278" y="154"/>
                      </a:lnTo>
                      <a:lnTo>
                        <a:pt x="254" y="154"/>
                      </a:lnTo>
                      <a:close/>
                      <a:moveTo>
                        <a:pt x="341" y="149"/>
                      </a:moveTo>
                      <a:lnTo>
                        <a:pt x="341" y="144"/>
                      </a:lnTo>
                      <a:lnTo>
                        <a:pt x="347" y="144"/>
                      </a:lnTo>
                      <a:lnTo>
                        <a:pt x="353" y="144"/>
                      </a:lnTo>
                      <a:lnTo>
                        <a:pt x="353" y="139"/>
                      </a:lnTo>
                      <a:lnTo>
                        <a:pt x="353" y="134"/>
                      </a:lnTo>
                      <a:lnTo>
                        <a:pt x="353" y="129"/>
                      </a:lnTo>
                      <a:lnTo>
                        <a:pt x="353" y="124"/>
                      </a:lnTo>
                      <a:lnTo>
                        <a:pt x="347" y="124"/>
                      </a:lnTo>
                      <a:lnTo>
                        <a:pt x="347" y="119"/>
                      </a:lnTo>
                      <a:lnTo>
                        <a:pt x="341" y="119"/>
                      </a:lnTo>
                      <a:lnTo>
                        <a:pt x="341" y="124"/>
                      </a:lnTo>
                      <a:lnTo>
                        <a:pt x="335" y="124"/>
                      </a:lnTo>
                      <a:lnTo>
                        <a:pt x="329" y="124"/>
                      </a:lnTo>
                      <a:lnTo>
                        <a:pt x="329" y="129"/>
                      </a:lnTo>
                      <a:lnTo>
                        <a:pt x="329" y="134"/>
                      </a:lnTo>
                      <a:lnTo>
                        <a:pt x="329" y="139"/>
                      </a:lnTo>
                      <a:lnTo>
                        <a:pt x="329" y="144"/>
                      </a:lnTo>
                      <a:lnTo>
                        <a:pt x="335" y="144"/>
                      </a:lnTo>
                      <a:lnTo>
                        <a:pt x="341" y="144"/>
                      </a:lnTo>
                      <a:lnTo>
                        <a:pt x="341" y="149"/>
                      </a:lnTo>
                      <a:close/>
                      <a:moveTo>
                        <a:pt x="341" y="154"/>
                      </a:moveTo>
                      <a:lnTo>
                        <a:pt x="335" y="154"/>
                      </a:lnTo>
                      <a:lnTo>
                        <a:pt x="329" y="154"/>
                      </a:lnTo>
                      <a:lnTo>
                        <a:pt x="324" y="154"/>
                      </a:lnTo>
                      <a:lnTo>
                        <a:pt x="318" y="154"/>
                      </a:lnTo>
                      <a:lnTo>
                        <a:pt x="318" y="149"/>
                      </a:lnTo>
                      <a:lnTo>
                        <a:pt x="312" y="149"/>
                      </a:lnTo>
                      <a:lnTo>
                        <a:pt x="312" y="144"/>
                      </a:lnTo>
                      <a:lnTo>
                        <a:pt x="306" y="144"/>
                      </a:lnTo>
                      <a:lnTo>
                        <a:pt x="306" y="139"/>
                      </a:lnTo>
                      <a:lnTo>
                        <a:pt x="306" y="134"/>
                      </a:lnTo>
                      <a:lnTo>
                        <a:pt x="306" y="129"/>
                      </a:lnTo>
                      <a:lnTo>
                        <a:pt x="306" y="124"/>
                      </a:lnTo>
                      <a:lnTo>
                        <a:pt x="312" y="124"/>
                      </a:lnTo>
                      <a:lnTo>
                        <a:pt x="312" y="119"/>
                      </a:lnTo>
                      <a:lnTo>
                        <a:pt x="318" y="119"/>
                      </a:lnTo>
                      <a:lnTo>
                        <a:pt x="318" y="114"/>
                      </a:lnTo>
                      <a:lnTo>
                        <a:pt x="324" y="114"/>
                      </a:lnTo>
                      <a:lnTo>
                        <a:pt x="329" y="114"/>
                      </a:lnTo>
                      <a:lnTo>
                        <a:pt x="335" y="114"/>
                      </a:lnTo>
                      <a:lnTo>
                        <a:pt x="341" y="114"/>
                      </a:lnTo>
                      <a:lnTo>
                        <a:pt x="347" y="114"/>
                      </a:lnTo>
                      <a:lnTo>
                        <a:pt x="353" y="114"/>
                      </a:lnTo>
                      <a:lnTo>
                        <a:pt x="358" y="114"/>
                      </a:lnTo>
                      <a:lnTo>
                        <a:pt x="364" y="114"/>
                      </a:lnTo>
                      <a:lnTo>
                        <a:pt x="370" y="119"/>
                      </a:lnTo>
                      <a:lnTo>
                        <a:pt x="376" y="124"/>
                      </a:lnTo>
                      <a:lnTo>
                        <a:pt x="376" y="129"/>
                      </a:lnTo>
                      <a:lnTo>
                        <a:pt x="376" y="134"/>
                      </a:lnTo>
                      <a:lnTo>
                        <a:pt x="376" y="139"/>
                      </a:lnTo>
                      <a:lnTo>
                        <a:pt x="376" y="144"/>
                      </a:lnTo>
                      <a:lnTo>
                        <a:pt x="370" y="149"/>
                      </a:lnTo>
                      <a:lnTo>
                        <a:pt x="364" y="149"/>
                      </a:lnTo>
                      <a:lnTo>
                        <a:pt x="364" y="154"/>
                      </a:lnTo>
                      <a:lnTo>
                        <a:pt x="358" y="154"/>
                      </a:lnTo>
                      <a:lnTo>
                        <a:pt x="353" y="154"/>
                      </a:lnTo>
                      <a:lnTo>
                        <a:pt x="347" y="154"/>
                      </a:lnTo>
                      <a:lnTo>
                        <a:pt x="341" y="154"/>
                      </a:lnTo>
                      <a:close/>
                      <a:moveTo>
                        <a:pt x="422" y="144"/>
                      </a:moveTo>
                      <a:lnTo>
                        <a:pt x="428" y="144"/>
                      </a:lnTo>
                      <a:lnTo>
                        <a:pt x="433" y="144"/>
                      </a:lnTo>
                      <a:lnTo>
                        <a:pt x="433" y="139"/>
                      </a:lnTo>
                      <a:lnTo>
                        <a:pt x="433" y="134"/>
                      </a:lnTo>
                      <a:lnTo>
                        <a:pt x="433" y="129"/>
                      </a:lnTo>
                      <a:lnTo>
                        <a:pt x="433" y="124"/>
                      </a:lnTo>
                      <a:lnTo>
                        <a:pt x="428" y="124"/>
                      </a:lnTo>
                      <a:lnTo>
                        <a:pt x="422" y="124"/>
                      </a:lnTo>
                      <a:lnTo>
                        <a:pt x="416" y="124"/>
                      </a:lnTo>
                      <a:lnTo>
                        <a:pt x="416" y="129"/>
                      </a:lnTo>
                      <a:lnTo>
                        <a:pt x="410" y="129"/>
                      </a:lnTo>
                      <a:lnTo>
                        <a:pt x="410" y="134"/>
                      </a:lnTo>
                      <a:lnTo>
                        <a:pt x="410" y="139"/>
                      </a:lnTo>
                      <a:lnTo>
                        <a:pt x="416" y="139"/>
                      </a:lnTo>
                      <a:lnTo>
                        <a:pt x="416" y="144"/>
                      </a:lnTo>
                      <a:lnTo>
                        <a:pt x="422" y="144"/>
                      </a:lnTo>
                      <a:close/>
                      <a:moveTo>
                        <a:pt x="387" y="168"/>
                      </a:moveTo>
                      <a:lnTo>
                        <a:pt x="387" y="119"/>
                      </a:lnTo>
                      <a:lnTo>
                        <a:pt x="387" y="114"/>
                      </a:lnTo>
                      <a:lnTo>
                        <a:pt x="410" y="114"/>
                      </a:lnTo>
                      <a:lnTo>
                        <a:pt x="410" y="119"/>
                      </a:lnTo>
                      <a:lnTo>
                        <a:pt x="416" y="119"/>
                      </a:lnTo>
                      <a:lnTo>
                        <a:pt x="416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4"/>
                      </a:lnTo>
                      <a:lnTo>
                        <a:pt x="451" y="119"/>
                      </a:lnTo>
                      <a:lnTo>
                        <a:pt x="451" y="124"/>
                      </a:lnTo>
                      <a:lnTo>
                        <a:pt x="456" y="124"/>
                      </a:lnTo>
                      <a:lnTo>
                        <a:pt x="456" y="129"/>
                      </a:lnTo>
                      <a:lnTo>
                        <a:pt x="456" y="134"/>
                      </a:lnTo>
                      <a:lnTo>
                        <a:pt x="456" y="139"/>
                      </a:lnTo>
                      <a:lnTo>
                        <a:pt x="456" y="144"/>
                      </a:lnTo>
                      <a:lnTo>
                        <a:pt x="451" y="144"/>
                      </a:lnTo>
                      <a:lnTo>
                        <a:pt x="451" y="149"/>
                      </a:lnTo>
                      <a:lnTo>
                        <a:pt x="445" y="154"/>
                      </a:lnTo>
                      <a:lnTo>
                        <a:pt x="439" y="154"/>
                      </a:lnTo>
                      <a:lnTo>
                        <a:pt x="433" y="154"/>
                      </a:lnTo>
                      <a:lnTo>
                        <a:pt x="428" y="154"/>
                      </a:lnTo>
                      <a:lnTo>
                        <a:pt x="422" y="154"/>
                      </a:lnTo>
                      <a:lnTo>
                        <a:pt x="416" y="154"/>
                      </a:lnTo>
                      <a:lnTo>
                        <a:pt x="416" y="149"/>
                      </a:lnTo>
                      <a:lnTo>
                        <a:pt x="410" y="149"/>
                      </a:lnTo>
                      <a:lnTo>
                        <a:pt x="410" y="168"/>
                      </a:lnTo>
                      <a:lnTo>
                        <a:pt x="387" y="168"/>
                      </a:lnTo>
                      <a:close/>
                      <a:moveTo>
                        <a:pt x="503" y="149"/>
                      </a:moveTo>
                      <a:lnTo>
                        <a:pt x="503" y="144"/>
                      </a:lnTo>
                      <a:lnTo>
                        <a:pt x="508" y="144"/>
                      </a:lnTo>
                      <a:lnTo>
                        <a:pt x="514" y="144"/>
                      </a:lnTo>
                      <a:lnTo>
                        <a:pt x="514" y="139"/>
                      </a:lnTo>
                      <a:lnTo>
                        <a:pt x="514" y="134"/>
                      </a:lnTo>
                      <a:lnTo>
                        <a:pt x="514" y="129"/>
                      </a:lnTo>
                      <a:lnTo>
                        <a:pt x="514" y="124"/>
                      </a:lnTo>
                      <a:lnTo>
                        <a:pt x="508" y="124"/>
                      </a:lnTo>
                      <a:lnTo>
                        <a:pt x="503" y="124"/>
                      </a:lnTo>
                      <a:lnTo>
                        <a:pt x="503" y="119"/>
                      </a:lnTo>
                      <a:lnTo>
                        <a:pt x="497" y="119"/>
                      </a:lnTo>
                      <a:lnTo>
                        <a:pt x="497" y="124"/>
                      </a:lnTo>
                      <a:lnTo>
                        <a:pt x="491" y="124"/>
                      </a:lnTo>
                      <a:lnTo>
                        <a:pt x="491" y="129"/>
                      </a:lnTo>
                      <a:lnTo>
                        <a:pt x="491" y="134"/>
                      </a:lnTo>
                      <a:lnTo>
                        <a:pt x="491" y="139"/>
                      </a:lnTo>
                      <a:lnTo>
                        <a:pt x="491" y="144"/>
                      </a:lnTo>
                      <a:lnTo>
                        <a:pt x="497" y="144"/>
                      </a:lnTo>
                      <a:lnTo>
                        <a:pt x="503" y="144"/>
                      </a:lnTo>
                      <a:lnTo>
                        <a:pt x="503" y="149"/>
                      </a:lnTo>
                      <a:close/>
                      <a:moveTo>
                        <a:pt x="503" y="154"/>
                      </a:moveTo>
                      <a:lnTo>
                        <a:pt x="497" y="154"/>
                      </a:lnTo>
                      <a:lnTo>
                        <a:pt x="491" y="154"/>
                      </a:lnTo>
                      <a:lnTo>
                        <a:pt x="485" y="154"/>
                      </a:lnTo>
                      <a:lnTo>
                        <a:pt x="480" y="154"/>
                      </a:lnTo>
                      <a:lnTo>
                        <a:pt x="480" y="149"/>
                      </a:lnTo>
                      <a:lnTo>
                        <a:pt x="474" y="149"/>
                      </a:lnTo>
                      <a:lnTo>
                        <a:pt x="468" y="144"/>
                      </a:lnTo>
                      <a:lnTo>
                        <a:pt x="468" y="139"/>
                      </a:lnTo>
                      <a:lnTo>
                        <a:pt x="468" y="134"/>
                      </a:lnTo>
                      <a:lnTo>
                        <a:pt x="468" y="129"/>
                      </a:lnTo>
                      <a:lnTo>
                        <a:pt x="468" y="124"/>
                      </a:lnTo>
                      <a:lnTo>
                        <a:pt x="474" y="124"/>
                      </a:lnTo>
                      <a:lnTo>
                        <a:pt x="474" y="119"/>
                      </a:lnTo>
                      <a:lnTo>
                        <a:pt x="480" y="119"/>
                      </a:lnTo>
                      <a:lnTo>
                        <a:pt x="480" y="114"/>
                      </a:lnTo>
                      <a:lnTo>
                        <a:pt x="485" y="114"/>
                      </a:lnTo>
                      <a:lnTo>
                        <a:pt x="491" y="114"/>
                      </a:lnTo>
                      <a:lnTo>
                        <a:pt x="497" y="114"/>
                      </a:lnTo>
                      <a:lnTo>
                        <a:pt x="503" y="114"/>
                      </a:lnTo>
                      <a:lnTo>
                        <a:pt x="508" y="114"/>
                      </a:lnTo>
                      <a:lnTo>
                        <a:pt x="514" y="114"/>
                      </a:lnTo>
                      <a:lnTo>
                        <a:pt x="520" y="114"/>
                      </a:lnTo>
                      <a:lnTo>
                        <a:pt x="526" y="114"/>
                      </a:lnTo>
                      <a:lnTo>
                        <a:pt x="526" y="119"/>
                      </a:lnTo>
                      <a:lnTo>
                        <a:pt x="532" y="119"/>
                      </a:lnTo>
                      <a:lnTo>
                        <a:pt x="532" y="124"/>
                      </a:lnTo>
                      <a:lnTo>
                        <a:pt x="537" y="124"/>
                      </a:lnTo>
                      <a:lnTo>
                        <a:pt x="537" y="129"/>
                      </a:lnTo>
                      <a:lnTo>
                        <a:pt x="537" y="134"/>
                      </a:lnTo>
                      <a:lnTo>
                        <a:pt x="537" y="139"/>
                      </a:lnTo>
                      <a:lnTo>
                        <a:pt x="537" y="144"/>
                      </a:lnTo>
                      <a:lnTo>
                        <a:pt x="532" y="144"/>
                      </a:lnTo>
                      <a:lnTo>
                        <a:pt x="532" y="149"/>
                      </a:lnTo>
                      <a:lnTo>
                        <a:pt x="526" y="149"/>
                      </a:lnTo>
                      <a:lnTo>
                        <a:pt x="526" y="154"/>
                      </a:lnTo>
                      <a:lnTo>
                        <a:pt x="520" y="154"/>
                      </a:lnTo>
                      <a:lnTo>
                        <a:pt x="514" y="154"/>
                      </a:lnTo>
                      <a:lnTo>
                        <a:pt x="508" y="154"/>
                      </a:lnTo>
                      <a:lnTo>
                        <a:pt x="503" y="154"/>
                      </a:lnTo>
                      <a:close/>
                      <a:moveTo>
                        <a:pt x="549" y="154"/>
                      </a:moveTo>
                      <a:lnTo>
                        <a:pt x="549" y="94"/>
                      </a:lnTo>
                      <a:lnTo>
                        <a:pt x="572" y="94"/>
                      </a:lnTo>
                      <a:lnTo>
                        <a:pt x="572" y="154"/>
                      </a:lnTo>
                      <a:lnTo>
                        <a:pt x="549" y="154"/>
                      </a:lnTo>
                      <a:close/>
                      <a:moveTo>
                        <a:pt x="584" y="109"/>
                      </a:moveTo>
                      <a:lnTo>
                        <a:pt x="584" y="94"/>
                      </a:lnTo>
                      <a:lnTo>
                        <a:pt x="607" y="94"/>
                      </a:lnTo>
                      <a:lnTo>
                        <a:pt x="607" y="109"/>
                      </a:lnTo>
                      <a:lnTo>
                        <a:pt x="584" y="109"/>
                      </a:lnTo>
                      <a:close/>
                      <a:moveTo>
                        <a:pt x="584" y="154"/>
                      </a:moveTo>
                      <a:lnTo>
                        <a:pt x="584" y="114"/>
                      </a:lnTo>
                      <a:lnTo>
                        <a:pt x="607" y="114"/>
                      </a:lnTo>
                      <a:lnTo>
                        <a:pt x="607" y="154"/>
                      </a:lnTo>
                      <a:lnTo>
                        <a:pt x="584" y="154"/>
                      </a:lnTo>
                      <a:close/>
                      <a:moveTo>
                        <a:pt x="630" y="144"/>
                      </a:moveTo>
                      <a:lnTo>
                        <a:pt x="630" y="124"/>
                      </a:lnTo>
                      <a:lnTo>
                        <a:pt x="618" y="124"/>
                      </a:lnTo>
                      <a:lnTo>
                        <a:pt x="618" y="114"/>
                      </a:lnTo>
                      <a:lnTo>
                        <a:pt x="630" y="114"/>
                      </a:lnTo>
                      <a:lnTo>
                        <a:pt x="630" y="104"/>
                      </a:lnTo>
                      <a:lnTo>
                        <a:pt x="653" y="99"/>
                      </a:lnTo>
                      <a:lnTo>
                        <a:pt x="653" y="114"/>
                      </a:lnTo>
                      <a:lnTo>
                        <a:pt x="664" y="114"/>
                      </a:lnTo>
                      <a:lnTo>
                        <a:pt x="664" y="124"/>
                      </a:lnTo>
                      <a:lnTo>
                        <a:pt x="653" y="124"/>
                      </a:lnTo>
                      <a:lnTo>
                        <a:pt x="653" y="139"/>
                      </a:lnTo>
                      <a:lnTo>
                        <a:pt x="653" y="144"/>
                      </a:lnTo>
                      <a:lnTo>
                        <a:pt x="659" y="144"/>
                      </a:lnTo>
                      <a:lnTo>
                        <a:pt x="664" y="144"/>
                      </a:lnTo>
                      <a:lnTo>
                        <a:pt x="664" y="154"/>
                      </a:lnTo>
                      <a:lnTo>
                        <a:pt x="659" y="154"/>
                      </a:lnTo>
                      <a:lnTo>
                        <a:pt x="653" y="154"/>
                      </a:lnTo>
                      <a:lnTo>
                        <a:pt x="647" y="154"/>
                      </a:lnTo>
                      <a:lnTo>
                        <a:pt x="641" y="154"/>
                      </a:lnTo>
                      <a:lnTo>
                        <a:pt x="635" y="154"/>
                      </a:lnTo>
                      <a:lnTo>
                        <a:pt x="635" y="149"/>
                      </a:lnTo>
                      <a:lnTo>
                        <a:pt x="630" y="149"/>
                      </a:lnTo>
                      <a:lnTo>
                        <a:pt x="630" y="144"/>
                      </a:lnTo>
                      <a:close/>
                      <a:moveTo>
                        <a:pt x="716" y="139"/>
                      </a:moveTo>
                      <a:lnTo>
                        <a:pt x="711" y="139"/>
                      </a:lnTo>
                      <a:lnTo>
                        <a:pt x="705" y="139"/>
                      </a:lnTo>
                      <a:lnTo>
                        <a:pt x="699" y="139"/>
                      </a:lnTo>
                      <a:lnTo>
                        <a:pt x="699" y="144"/>
                      </a:lnTo>
                      <a:lnTo>
                        <a:pt x="705" y="144"/>
                      </a:lnTo>
                      <a:lnTo>
                        <a:pt x="705" y="149"/>
                      </a:lnTo>
                      <a:lnTo>
                        <a:pt x="705" y="144"/>
                      </a:lnTo>
                      <a:lnTo>
                        <a:pt x="711" y="144"/>
                      </a:lnTo>
                      <a:lnTo>
                        <a:pt x="716" y="144"/>
                      </a:lnTo>
                      <a:lnTo>
                        <a:pt x="716" y="139"/>
                      </a:lnTo>
                      <a:close/>
                      <a:moveTo>
                        <a:pt x="716" y="149"/>
                      </a:moveTo>
                      <a:lnTo>
                        <a:pt x="716" y="154"/>
                      </a:lnTo>
                      <a:lnTo>
                        <a:pt x="711" y="154"/>
                      </a:lnTo>
                      <a:lnTo>
                        <a:pt x="705" y="154"/>
                      </a:lnTo>
                      <a:lnTo>
                        <a:pt x="699" y="154"/>
                      </a:lnTo>
                      <a:lnTo>
                        <a:pt x="693" y="154"/>
                      </a:lnTo>
                      <a:lnTo>
                        <a:pt x="687" y="154"/>
                      </a:lnTo>
                      <a:lnTo>
                        <a:pt x="682" y="154"/>
                      </a:lnTo>
                      <a:lnTo>
                        <a:pt x="682" y="149"/>
                      </a:lnTo>
                      <a:lnTo>
                        <a:pt x="676" y="149"/>
                      </a:lnTo>
                      <a:lnTo>
                        <a:pt x="676" y="144"/>
                      </a:lnTo>
                      <a:lnTo>
                        <a:pt x="676" y="139"/>
                      </a:lnTo>
                      <a:lnTo>
                        <a:pt x="676" y="134"/>
                      </a:lnTo>
                      <a:lnTo>
                        <a:pt x="682" y="134"/>
                      </a:lnTo>
                      <a:lnTo>
                        <a:pt x="687" y="134"/>
                      </a:lnTo>
                      <a:lnTo>
                        <a:pt x="687" y="129"/>
                      </a:lnTo>
                      <a:lnTo>
                        <a:pt x="693" y="129"/>
                      </a:lnTo>
                      <a:lnTo>
                        <a:pt x="699" y="129"/>
                      </a:lnTo>
                      <a:lnTo>
                        <a:pt x="705" y="129"/>
                      </a:lnTo>
                      <a:lnTo>
                        <a:pt x="711" y="129"/>
                      </a:lnTo>
                      <a:lnTo>
                        <a:pt x="716" y="129"/>
                      </a:lnTo>
                      <a:lnTo>
                        <a:pt x="716" y="124"/>
                      </a:lnTo>
                      <a:lnTo>
                        <a:pt x="711" y="124"/>
                      </a:lnTo>
                      <a:lnTo>
                        <a:pt x="711" y="119"/>
                      </a:lnTo>
                      <a:lnTo>
                        <a:pt x="705" y="119"/>
                      </a:lnTo>
                      <a:lnTo>
                        <a:pt x="705" y="124"/>
                      </a:lnTo>
                      <a:lnTo>
                        <a:pt x="699" y="124"/>
                      </a:lnTo>
                      <a:lnTo>
                        <a:pt x="682" y="124"/>
                      </a:lnTo>
                      <a:lnTo>
                        <a:pt x="682" y="119"/>
                      </a:lnTo>
                      <a:lnTo>
                        <a:pt x="687" y="119"/>
                      </a:lnTo>
                      <a:lnTo>
                        <a:pt x="687" y="114"/>
                      </a:lnTo>
                      <a:lnTo>
                        <a:pt x="693" y="114"/>
                      </a:lnTo>
                      <a:lnTo>
                        <a:pt x="699" y="114"/>
                      </a:lnTo>
                      <a:lnTo>
                        <a:pt x="705" y="114"/>
                      </a:lnTo>
                      <a:lnTo>
                        <a:pt x="711" y="114"/>
                      </a:lnTo>
                      <a:lnTo>
                        <a:pt x="716" y="114"/>
                      </a:lnTo>
                      <a:lnTo>
                        <a:pt x="722" y="114"/>
                      </a:lnTo>
                      <a:lnTo>
                        <a:pt x="728" y="114"/>
                      </a:lnTo>
                      <a:lnTo>
                        <a:pt x="734" y="114"/>
                      </a:lnTo>
                      <a:lnTo>
                        <a:pt x="734" y="119"/>
                      </a:lnTo>
                      <a:lnTo>
                        <a:pt x="739" y="124"/>
                      </a:lnTo>
                      <a:lnTo>
                        <a:pt x="739" y="129"/>
                      </a:lnTo>
                      <a:lnTo>
                        <a:pt x="739" y="149"/>
                      </a:lnTo>
                      <a:lnTo>
                        <a:pt x="739" y="154"/>
                      </a:lnTo>
                      <a:lnTo>
                        <a:pt x="716" y="154"/>
                      </a:lnTo>
                      <a:lnTo>
                        <a:pt x="716" y="149"/>
                      </a:lnTo>
                      <a:close/>
                      <a:moveTo>
                        <a:pt x="751" y="154"/>
                      </a:moveTo>
                      <a:lnTo>
                        <a:pt x="751" y="119"/>
                      </a:lnTo>
                      <a:lnTo>
                        <a:pt x="751" y="114"/>
                      </a:lnTo>
                      <a:lnTo>
                        <a:pt x="774" y="114"/>
                      </a:lnTo>
                      <a:lnTo>
                        <a:pt x="774" y="119"/>
                      </a:lnTo>
                      <a:lnTo>
                        <a:pt x="780" y="119"/>
                      </a:lnTo>
                      <a:lnTo>
                        <a:pt x="780" y="114"/>
                      </a:lnTo>
                      <a:lnTo>
                        <a:pt x="786" y="114"/>
                      </a:lnTo>
                      <a:lnTo>
                        <a:pt x="791" y="114"/>
                      </a:lnTo>
                      <a:lnTo>
                        <a:pt x="797" y="114"/>
                      </a:lnTo>
                      <a:lnTo>
                        <a:pt x="803" y="114"/>
                      </a:lnTo>
                      <a:lnTo>
                        <a:pt x="809" y="114"/>
                      </a:lnTo>
                      <a:lnTo>
                        <a:pt x="809" y="119"/>
                      </a:lnTo>
                      <a:lnTo>
                        <a:pt x="814" y="119"/>
                      </a:lnTo>
                      <a:lnTo>
                        <a:pt x="814" y="124"/>
                      </a:lnTo>
                      <a:lnTo>
                        <a:pt x="814" y="129"/>
                      </a:lnTo>
                      <a:lnTo>
                        <a:pt x="814" y="154"/>
                      </a:lnTo>
                      <a:lnTo>
                        <a:pt x="797" y="154"/>
                      </a:lnTo>
                      <a:lnTo>
                        <a:pt x="797" y="134"/>
                      </a:lnTo>
                      <a:lnTo>
                        <a:pt x="797" y="129"/>
                      </a:lnTo>
                      <a:lnTo>
                        <a:pt x="791" y="129"/>
                      </a:lnTo>
                      <a:lnTo>
                        <a:pt x="791" y="124"/>
                      </a:lnTo>
                      <a:lnTo>
                        <a:pt x="786" y="124"/>
                      </a:lnTo>
                      <a:lnTo>
                        <a:pt x="780" y="124"/>
                      </a:lnTo>
                      <a:lnTo>
                        <a:pt x="774" y="129"/>
                      </a:lnTo>
                      <a:lnTo>
                        <a:pt x="774" y="134"/>
                      </a:lnTo>
                      <a:lnTo>
                        <a:pt x="774" y="154"/>
                      </a:lnTo>
                      <a:lnTo>
                        <a:pt x="751" y="154"/>
                      </a:lnTo>
                      <a:close/>
                      <a:moveTo>
                        <a:pt x="866" y="139"/>
                      </a:moveTo>
                      <a:lnTo>
                        <a:pt x="861" y="139"/>
                      </a:lnTo>
                      <a:lnTo>
                        <a:pt x="855" y="139"/>
                      </a:lnTo>
                      <a:lnTo>
                        <a:pt x="849" y="139"/>
                      </a:lnTo>
                      <a:lnTo>
                        <a:pt x="849" y="144"/>
                      </a:lnTo>
                      <a:lnTo>
                        <a:pt x="855" y="144"/>
                      </a:lnTo>
                      <a:lnTo>
                        <a:pt x="855" y="149"/>
                      </a:lnTo>
                      <a:lnTo>
                        <a:pt x="861" y="149"/>
                      </a:lnTo>
                      <a:lnTo>
                        <a:pt x="861" y="144"/>
                      </a:lnTo>
                      <a:lnTo>
                        <a:pt x="866" y="144"/>
                      </a:lnTo>
                      <a:lnTo>
                        <a:pt x="866" y="139"/>
                      </a:lnTo>
                      <a:close/>
                      <a:moveTo>
                        <a:pt x="872" y="149"/>
                      </a:moveTo>
                      <a:lnTo>
                        <a:pt x="866" y="149"/>
                      </a:lnTo>
                      <a:lnTo>
                        <a:pt x="866" y="154"/>
                      </a:lnTo>
                      <a:lnTo>
                        <a:pt x="861" y="154"/>
                      </a:lnTo>
                      <a:lnTo>
                        <a:pt x="855" y="154"/>
                      </a:lnTo>
                      <a:lnTo>
                        <a:pt x="849" y="154"/>
                      </a:lnTo>
                      <a:lnTo>
                        <a:pt x="843" y="154"/>
                      </a:lnTo>
                      <a:lnTo>
                        <a:pt x="838" y="154"/>
                      </a:lnTo>
                      <a:lnTo>
                        <a:pt x="832" y="154"/>
                      </a:lnTo>
                      <a:lnTo>
                        <a:pt x="832" y="149"/>
                      </a:lnTo>
                      <a:lnTo>
                        <a:pt x="826" y="149"/>
                      </a:lnTo>
                      <a:lnTo>
                        <a:pt x="826" y="144"/>
                      </a:lnTo>
                      <a:lnTo>
                        <a:pt x="826" y="139"/>
                      </a:lnTo>
                      <a:lnTo>
                        <a:pt x="832" y="139"/>
                      </a:lnTo>
                      <a:lnTo>
                        <a:pt x="832" y="134"/>
                      </a:lnTo>
                      <a:lnTo>
                        <a:pt x="838" y="134"/>
                      </a:lnTo>
                      <a:lnTo>
                        <a:pt x="838" y="129"/>
                      </a:lnTo>
                      <a:lnTo>
                        <a:pt x="843" y="129"/>
                      </a:lnTo>
                      <a:lnTo>
                        <a:pt x="849" y="129"/>
                      </a:lnTo>
                      <a:lnTo>
                        <a:pt x="855" y="129"/>
                      </a:lnTo>
                      <a:lnTo>
                        <a:pt x="861" y="129"/>
                      </a:lnTo>
                      <a:lnTo>
                        <a:pt x="866" y="129"/>
                      </a:lnTo>
                      <a:lnTo>
                        <a:pt x="866" y="124"/>
                      </a:lnTo>
                      <a:lnTo>
                        <a:pt x="861" y="124"/>
                      </a:lnTo>
                      <a:lnTo>
                        <a:pt x="861" y="119"/>
                      </a:lnTo>
                      <a:lnTo>
                        <a:pt x="855" y="119"/>
                      </a:lnTo>
                      <a:lnTo>
                        <a:pt x="855" y="124"/>
                      </a:lnTo>
                      <a:lnTo>
                        <a:pt x="849" y="124"/>
                      </a:lnTo>
                      <a:lnTo>
                        <a:pt x="832" y="124"/>
                      </a:lnTo>
                      <a:lnTo>
                        <a:pt x="832" y="119"/>
                      </a:lnTo>
                      <a:lnTo>
                        <a:pt x="838" y="119"/>
                      </a:lnTo>
                      <a:lnTo>
                        <a:pt x="838" y="114"/>
                      </a:lnTo>
                      <a:lnTo>
                        <a:pt x="843" y="114"/>
                      </a:lnTo>
                      <a:lnTo>
                        <a:pt x="849" y="114"/>
                      </a:lnTo>
                      <a:lnTo>
                        <a:pt x="855" y="114"/>
                      </a:lnTo>
                      <a:lnTo>
                        <a:pt x="861" y="114"/>
                      </a:lnTo>
                      <a:lnTo>
                        <a:pt x="866" y="114"/>
                      </a:lnTo>
                      <a:lnTo>
                        <a:pt x="872" y="114"/>
                      </a:lnTo>
                      <a:lnTo>
                        <a:pt x="878" y="114"/>
                      </a:lnTo>
                      <a:lnTo>
                        <a:pt x="884" y="114"/>
                      </a:lnTo>
                      <a:lnTo>
                        <a:pt x="884" y="119"/>
                      </a:lnTo>
                      <a:lnTo>
                        <a:pt x="889" y="119"/>
                      </a:lnTo>
                      <a:lnTo>
                        <a:pt x="889" y="124"/>
                      </a:lnTo>
                      <a:lnTo>
                        <a:pt x="889" y="129"/>
                      </a:lnTo>
                      <a:lnTo>
                        <a:pt x="889" y="149"/>
                      </a:lnTo>
                      <a:lnTo>
                        <a:pt x="889" y="154"/>
                      </a:lnTo>
                      <a:lnTo>
                        <a:pt x="872" y="154"/>
                      </a:lnTo>
                      <a:lnTo>
                        <a:pt x="872" y="149"/>
                      </a:lnTo>
                      <a:close/>
                      <a:moveTo>
                        <a:pt x="35" y="218"/>
                      </a:moveTo>
                      <a:lnTo>
                        <a:pt x="29" y="218"/>
                      </a:lnTo>
                      <a:lnTo>
                        <a:pt x="29" y="223"/>
                      </a:lnTo>
                      <a:lnTo>
                        <a:pt x="24" y="223"/>
                      </a:lnTo>
                      <a:lnTo>
                        <a:pt x="24" y="228"/>
                      </a:lnTo>
                      <a:lnTo>
                        <a:pt x="24" y="233"/>
                      </a:lnTo>
                      <a:lnTo>
                        <a:pt x="24" y="238"/>
                      </a:lnTo>
                      <a:lnTo>
                        <a:pt x="29" y="238"/>
                      </a:lnTo>
                      <a:lnTo>
                        <a:pt x="29" y="243"/>
                      </a:lnTo>
                      <a:lnTo>
                        <a:pt x="35" y="243"/>
                      </a:lnTo>
                      <a:lnTo>
                        <a:pt x="41" y="243"/>
                      </a:lnTo>
                      <a:lnTo>
                        <a:pt x="41" y="238"/>
                      </a:lnTo>
                      <a:lnTo>
                        <a:pt x="47" y="238"/>
                      </a:lnTo>
                      <a:lnTo>
                        <a:pt x="47" y="233"/>
                      </a:lnTo>
                      <a:lnTo>
                        <a:pt x="47" y="228"/>
                      </a:lnTo>
                      <a:lnTo>
                        <a:pt x="47" y="223"/>
                      </a:lnTo>
                      <a:lnTo>
                        <a:pt x="41" y="223"/>
                      </a:lnTo>
                      <a:lnTo>
                        <a:pt x="41" y="218"/>
                      </a:lnTo>
                      <a:lnTo>
                        <a:pt x="35" y="218"/>
                      </a:lnTo>
                      <a:close/>
                      <a:moveTo>
                        <a:pt x="47" y="243"/>
                      </a:moveTo>
                      <a:lnTo>
                        <a:pt x="47" y="248"/>
                      </a:lnTo>
                      <a:lnTo>
                        <a:pt x="41" y="248"/>
                      </a:lnTo>
                      <a:lnTo>
                        <a:pt x="35" y="253"/>
                      </a:lnTo>
                      <a:lnTo>
                        <a:pt x="29" y="253"/>
                      </a:lnTo>
                      <a:lnTo>
                        <a:pt x="24" y="253"/>
                      </a:lnTo>
                      <a:lnTo>
                        <a:pt x="18" y="253"/>
                      </a:lnTo>
                      <a:lnTo>
                        <a:pt x="12" y="248"/>
                      </a:lnTo>
                      <a:lnTo>
                        <a:pt x="6" y="248"/>
                      </a:lnTo>
                      <a:lnTo>
                        <a:pt x="6" y="243"/>
                      </a:lnTo>
                      <a:lnTo>
                        <a:pt x="6" y="238"/>
                      </a:lnTo>
                      <a:lnTo>
                        <a:pt x="0" y="238"/>
                      </a:lnTo>
                      <a:lnTo>
                        <a:pt x="0" y="233"/>
                      </a:lnTo>
                      <a:lnTo>
                        <a:pt x="0" y="228"/>
                      </a:lnTo>
                      <a:lnTo>
                        <a:pt x="0" y="223"/>
                      </a:lnTo>
                      <a:lnTo>
                        <a:pt x="6" y="223"/>
                      </a:lnTo>
                      <a:lnTo>
                        <a:pt x="6" y="218"/>
                      </a:lnTo>
                      <a:lnTo>
                        <a:pt x="6" y="213"/>
                      </a:lnTo>
                      <a:lnTo>
                        <a:pt x="12" y="213"/>
                      </a:lnTo>
                      <a:lnTo>
                        <a:pt x="18" y="213"/>
                      </a:lnTo>
                      <a:lnTo>
                        <a:pt x="18" y="208"/>
                      </a:lnTo>
                      <a:lnTo>
                        <a:pt x="24" y="208"/>
                      </a:lnTo>
                      <a:lnTo>
                        <a:pt x="29" y="208"/>
                      </a:lnTo>
                      <a:lnTo>
                        <a:pt x="35" y="208"/>
                      </a:lnTo>
                      <a:lnTo>
                        <a:pt x="35" y="213"/>
                      </a:lnTo>
                      <a:lnTo>
                        <a:pt x="41" y="213"/>
                      </a:lnTo>
                      <a:lnTo>
                        <a:pt x="47" y="213"/>
                      </a:lnTo>
                      <a:lnTo>
                        <a:pt x="47" y="218"/>
                      </a:lnTo>
                      <a:lnTo>
                        <a:pt x="47" y="193"/>
                      </a:lnTo>
                      <a:lnTo>
                        <a:pt x="70" y="193"/>
                      </a:lnTo>
                      <a:lnTo>
                        <a:pt x="70" y="243"/>
                      </a:lnTo>
                      <a:lnTo>
                        <a:pt x="70" y="248"/>
                      </a:lnTo>
                      <a:lnTo>
                        <a:pt x="70" y="253"/>
                      </a:lnTo>
                      <a:lnTo>
                        <a:pt x="47" y="253"/>
                      </a:lnTo>
                      <a:lnTo>
                        <a:pt x="47" y="248"/>
                      </a:lnTo>
                      <a:lnTo>
                        <a:pt x="47" y="243"/>
                      </a:lnTo>
                      <a:close/>
                      <a:moveTo>
                        <a:pt x="122" y="228"/>
                      </a:moveTo>
                      <a:lnTo>
                        <a:pt x="122" y="223"/>
                      </a:lnTo>
                      <a:lnTo>
                        <a:pt x="122" y="218"/>
                      </a:lnTo>
                      <a:lnTo>
                        <a:pt x="116" y="218"/>
                      </a:lnTo>
                      <a:lnTo>
                        <a:pt x="110" y="218"/>
                      </a:lnTo>
                      <a:lnTo>
                        <a:pt x="104" y="218"/>
                      </a:lnTo>
                      <a:lnTo>
                        <a:pt x="104" y="223"/>
                      </a:lnTo>
                      <a:lnTo>
                        <a:pt x="104" y="228"/>
                      </a:lnTo>
                      <a:lnTo>
                        <a:pt x="122" y="228"/>
                      </a:lnTo>
                      <a:close/>
                      <a:moveTo>
                        <a:pt x="104" y="233"/>
                      </a:moveTo>
                      <a:lnTo>
                        <a:pt x="104" y="238"/>
                      </a:lnTo>
                      <a:lnTo>
                        <a:pt x="104" y="243"/>
                      </a:lnTo>
                      <a:lnTo>
                        <a:pt x="110" y="243"/>
                      </a:lnTo>
                      <a:lnTo>
                        <a:pt x="116" y="243"/>
                      </a:lnTo>
                      <a:lnTo>
                        <a:pt x="122" y="243"/>
                      </a:lnTo>
                      <a:lnTo>
                        <a:pt x="122" y="238"/>
                      </a:lnTo>
                      <a:lnTo>
                        <a:pt x="145" y="238"/>
                      </a:lnTo>
                      <a:lnTo>
                        <a:pt x="145" y="243"/>
                      </a:lnTo>
                      <a:lnTo>
                        <a:pt x="139" y="243"/>
                      </a:lnTo>
                      <a:lnTo>
                        <a:pt x="139" y="248"/>
                      </a:lnTo>
                      <a:lnTo>
                        <a:pt x="133" y="248"/>
                      </a:lnTo>
                      <a:lnTo>
                        <a:pt x="127" y="253"/>
                      </a:lnTo>
                      <a:lnTo>
                        <a:pt x="122" y="253"/>
                      </a:lnTo>
                      <a:lnTo>
                        <a:pt x="116" y="253"/>
                      </a:lnTo>
                      <a:lnTo>
                        <a:pt x="110" y="253"/>
                      </a:lnTo>
                      <a:lnTo>
                        <a:pt x="104" y="253"/>
                      </a:lnTo>
                      <a:lnTo>
                        <a:pt x="99" y="253"/>
                      </a:lnTo>
                      <a:lnTo>
                        <a:pt x="93" y="253"/>
                      </a:lnTo>
                      <a:lnTo>
                        <a:pt x="93" y="248"/>
                      </a:lnTo>
                      <a:lnTo>
                        <a:pt x="87" y="248"/>
                      </a:lnTo>
                      <a:lnTo>
                        <a:pt x="87" y="243"/>
                      </a:lnTo>
                      <a:lnTo>
                        <a:pt x="81" y="243"/>
                      </a:lnTo>
                      <a:lnTo>
                        <a:pt x="81" y="238"/>
                      </a:lnTo>
                      <a:lnTo>
                        <a:pt x="81" y="233"/>
                      </a:lnTo>
                      <a:lnTo>
                        <a:pt x="81" y="228"/>
                      </a:lnTo>
                      <a:lnTo>
                        <a:pt x="81" y="223"/>
                      </a:lnTo>
                      <a:lnTo>
                        <a:pt x="87" y="218"/>
                      </a:lnTo>
                      <a:lnTo>
                        <a:pt x="87" y="213"/>
                      </a:lnTo>
                      <a:lnTo>
                        <a:pt x="93" y="213"/>
                      </a:lnTo>
                      <a:lnTo>
                        <a:pt x="99" y="213"/>
                      </a:lnTo>
                      <a:lnTo>
                        <a:pt x="99" y="208"/>
                      </a:lnTo>
                      <a:lnTo>
                        <a:pt x="104" y="208"/>
                      </a:lnTo>
                      <a:lnTo>
                        <a:pt x="110" y="208"/>
                      </a:lnTo>
                      <a:lnTo>
                        <a:pt x="116" y="208"/>
                      </a:lnTo>
                      <a:lnTo>
                        <a:pt x="122" y="208"/>
                      </a:lnTo>
                      <a:lnTo>
                        <a:pt x="127" y="208"/>
                      </a:lnTo>
                      <a:lnTo>
                        <a:pt x="127" y="213"/>
                      </a:lnTo>
                      <a:lnTo>
                        <a:pt x="133" y="213"/>
                      </a:lnTo>
                      <a:lnTo>
                        <a:pt x="139" y="213"/>
                      </a:lnTo>
                      <a:lnTo>
                        <a:pt x="139" y="218"/>
                      </a:lnTo>
                      <a:lnTo>
                        <a:pt x="139" y="223"/>
                      </a:lnTo>
                      <a:lnTo>
                        <a:pt x="145" y="223"/>
                      </a:lnTo>
                      <a:lnTo>
                        <a:pt x="145" y="228"/>
                      </a:lnTo>
                      <a:lnTo>
                        <a:pt x="145" y="233"/>
                      </a:lnTo>
                      <a:lnTo>
                        <a:pt x="104" y="233"/>
                      </a:lnTo>
                      <a:close/>
                      <a:moveTo>
                        <a:pt x="237" y="228"/>
                      </a:moveTo>
                      <a:lnTo>
                        <a:pt x="226" y="208"/>
                      </a:lnTo>
                      <a:lnTo>
                        <a:pt x="214" y="228"/>
                      </a:lnTo>
                      <a:lnTo>
                        <a:pt x="237" y="228"/>
                      </a:lnTo>
                      <a:close/>
                      <a:moveTo>
                        <a:pt x="202" y="253"/>
                      </a:moveTo>
                      <a:lnTo>
                        <a:pt x="179" y="253"/>
                      </a:lnTo>
                      <a:lnTo>
                        <a:pt x="214" y="193"/>
                      </a:lnTo>
                      <a:lnTo>
                        <a:pt x="243" y="193"/>
                      </a:lnTo>
                      <a:lnTo>
                        <a:pt x="278" y="253"/>
                      </a:lnTo>
                      <a:lnTo>
                        <a:pt x="249" y="253"/>
                      </a:lnTo>
                      <a:lnTo>
                        <a:pt x="243" y="243"/>
                      </a:lnTo>
                      <a:lnTo>
                        <a:pt x="208" y="243"/>
                      </a:lnTo>
                      <a:lnTo>
                        <a:pt x="202" y="253"/>
                      </a:lnTo>
                      <a:close/>
                      <a:moveTo>
                        <a:pt x="220" y="188"/>
                      </a:moveTo>
                      <a:lnTo>
                        <a:pt x="231" y="173"/>
                      </a:lnTo>
                      <a:lnTo>
                        <a:pt x="249" y="173"/>
                      </a:lnTo>
                      <a:lnTo>
                        <a:pt x="226" y="188"/>
                      </a:lnTo>
                      <a:lnTo>
                        <a:pt x="220" y="188"/>
                      </a:lnTo>
                      <a:close/>
                      <a:moveTo>
                        <a:pt x="312" y="218"/>
                      </a:moveTo>
                      <a:lnTo>
                        <a:pt x="306" y="218"/>
                      </a:lnTo>
                      <a:lnTo>
                        <a:pt x="306" y="223"/>
                      </a:lnTo>
                      <a:lnTo>
                        <a:pt x="301" y="223"/>
                      </a:lnTo>
                      <a:lnTo>
                        <a:pt x="301" y="228"/>
                      </a:lnTo>
                      <a:lnTo>
                        <a:pt x="301" y="233"/>
                      </a:lnTo>
                      <a:lnTo>
                        <a:pt x="301" y="238"/>
                      </a:lnTo>
                      <a:lnTo>
                        <a:pt x="306" y="238"/>
                      </a:lnTo>
                      <a:lnTo>
                        <a:pt x="306" y="243"/>
                      </a:lnTo>
                      <a:lnTo>
                        <a:pt x="312" y="243"/>
                      </a:lnTo>
                      <a:lnTo>
                        <a:pt x="312" y="238"/>
                      </a:lnTo>
                      <a:lnTo>
                        <a:pt x="318" y="238"/>
                      </a:lnTo>
                      <a:lnTo>
                        <a:pt x="324" y="238"/>
                      </a:lnTo>
                      <a:lnTo>
                        <a:pt x="324" y="233"/>
                      </a:lnTo>
                      <a:lnTo>
                        <a:pt x="324" y="228"/>
                      </a:lnTo>
                      <a:lnTo>
                        <a:pt x="324" y="223"/>
                      </a:lnTo>
                      <a:lnTo>
                        <a:pt x="318" y="223"/>
                      </a:lnTo>
                      <a:lnTo>
                        <a:pt x="318" y="218"/>
                      </a:lnTo>
                      <a:lnTo>
                        <a:pt x="312" y="218"/>
                      </a:lnTo>
                      <a:close/>
                      <a:moveTo>
                        <a:pt x="347" y="248"/>
                      </a:moveTo>
                      <a:lnTo>
                        <a:pt x="347" y="253"/>
                      </a:lnTo>
                      <a:lnTo>
                        <a:pt x="341" y="253"/>
                      </a:lnTo>
                      <a:lnTo>
                        <a:pt x="341" y="258"/>
                      </a:lnTo>
                      <a:lnTo>
                        <a:pt x="341" y="263"/>
                      </a:lnTo>
                      <a:lnTo>
                        <a:pt x="335" y="263"/>
                      </a:lnTo>
                      <a:lnTo>
                        <a:pt x="329" y="263"/>
                      </a:lnTo>
                      <a:lnTo>
                        <a:pt x="329" y="268"/>
                      </a:lnTo>
                      <a:lnTo>
                        <a:pt x="324" y="268"/>
                      </a:lnTo>
                      <a:lnTo>
                        <a:pt x="318" y="268"/>
                      </a:lnTo>
                      <a:lnTo>
                        <a:pt x="312" y="268"/>
                      </a:lnTo>
                      <a:lnTo>
                        <a:pt x="306" y="268"/>
                      </a:lnTo>
                      <a:lnTo>
                        <a:pt x="301" y="268"/>
                      </a:lnTo>
                      <a:lnTo>
                        <a:pt x="295" y="268"/>
                      </a:lnTo>
                      <a:lnTo>
                        <a:pt x="289" y="268"/>
                      </a:lnTo>
                      <a:lnTo>
                        <a:pt x="289" y="263"/>
                      </a:lnTo>
                      <a:lnTo>
                        <a:pt x="283" y="263"/>
                      </a:lnTo>
                      <a:lnTo>
                        <a:pt x="283" y="258"/>
                      </a:lnTo>
                      <a:lnTo>
                        <a:pt x="278" y="258"/>
                      </a:lnTo>
                      <a:lnTo>
                        <a:pt x="278" y="253"/>
                      </a:lnTo>
                      <a:lnTo>
                        <a:pt x="301" y="253"/>
                      </a:lnTo>
                      <a:lnTo>
                        <a:pt x="301" y="258"/>
                      </a:lnTo>
                      <a:lnTo>
                        <a:pt x="306" y="258"/>
                      </a:lnTo>
                      <a:lnTo>
                        <a:pt x="312" y="258"/>
                      </a:lnTo>
                      <a:lnTo>
                        <a:pt x="318" y="258"/>
                      </a:lnTo>
                      <a:lnTo>
                        <a:pt x="318" y="253"/>
                      </a:lnTo>
                      <a:lnTo>
                        <a:pt x="324" y="253"/>
                      </a:lnTo>
                      <a:lnTo>
                        <a:pt x="324" y="248"/>
                      </a:lnTo>
                      <a:lnTo>
                        <a:pt x="324" y="243"/>
                      </a:lnTo>
                      <a:lnTo>
                        <a:pt x="318" y="243"/>
                      </a:lnTo>
                      <a:lnTo>
                        <a:pt x="318" y="248"/>
                      </a:lnTo>
                      <a:lnTo>
                        <a:pt x="312" y="248"/>
                      </a:lnTo>
                      <a:lnTo>
                        <a:pt x="306" y="248"/>
                      </a:lnTo>
                      <a:lnTo>
                        <a:pt x="301" y="248"/>
                      </a:lnTo>
                      <a:lnTo>
                        <a:pt x="295" y="248"/>
                      </a:lnTo>
                      <a:lnTo>
                        <a:pt x="289" y="248"/>
                      </a:lnTo>
                      <a:lnTo>
                        <a:pt x="283" y="248"/>
                      </a:lnTo>
                      <a:lnTo>
                        <a:pt x="283" y="243"/>
                      </a:lnTo>
                      <a:lnTo>
                        <a:pt x="278" y="238"/>
                      </a:lnTo>
                      <a:lnTo>
                        <a:pt x="278" y="233"/>
                      </a:lnTo>
                      <a:lnTo>
                        <a:pt x="278" y="228"/>
                      </a:lnTo>
                      <a:lnTo>
                        <a:pt x="278" y="223"/>
                      </a:lnTo>
                      <a:lnTo>
                        <a:pt x="278" y="218"/>
                      </a:lnTo>
                      <a:lnTo>
                        <a:pt x="283" y="218"/>
                      </a:lnTo>
                      <a:lnTo>
                        <a:pt x="283" y="213"/>
                      </a:lnTo>
                      <a:lnTo>
                        <a:pt x="289" y="213"/>
                      </a:lnTo>
                      <a:lnTo>
                        <a:pt x="295" y="208"/>
                      </a:lnTo>
                      <a:lnTo>
                        <a:pt x="301" y="208"/>
                      </a:lnTo>
                      <a:lnTo>
                        <a:pt x="306" y="208"/>
                      </a:lnTo>
                      <a:lnTo>
                        <a:pt x="312" y="208"/>
                      </a:lnTo>
                      <a:lnTo>
                        <a:pt x="312" y="213"/>
                      </a:lnTo>
                      <a:lnTo>
                        <a:pt x="318" y="213"/>
                      </a:lnTo>
                      <a:lnTo>
                        <a:pt x="324" y="213"/>
                      </a:lnTo>
                      <a:lnTo>
                        <a:pt x="324" y="208"/>
                      </a:lnTo>
                      <a:lnTo>
                        <a:pt x="347" y="208"/>
                      </a:lnTo>
                      <a:lnTo>
                        <a:pt x="347" y="213"/>
                      </a:lnTo>
                      <a:lnTo>
                        <a:pt x="347" y="248"/>
                      </a:lnTo>
                      <a:close/>
                      <a:moveTo>
                        <a:pt x="422" y="208"/>
                      </a:moveTo>
                      <a:lnTo>
                        <a:pt x="422" y="243"/>
                      </a:lnTo>
                      <a:lnTo>
                        <a:pt x="422" y="248"/>
                      </a:lnTo>
                      <a:lnTo>
                        <a:pt x="422" y="253"/>
                      </a:lnTo>
                      <a:lnTo>
                        <a:pt x="399" y="253"/>
                      </a:lnTo>
                      <a:lnTo>
                        <a:pt x="399" y="248"/>
                      </a:lnTo>
                      <a:lnTo>
                        <a:pt x="399" y="243"/>
                      </a:lnTo>
                      <a:lnTo>
                        <a:pt x="399" y="248"/>
                      </a:lnTo>
                      <a:lnTo>
                        <a:pt x="393" y="248"/>
                      </a:lnTo>
                      <a:lnTo>
                        <a:pt x="393" y="253"/>
                      </a:lnTo>
                      <a:lnTo>
                        <a:pt x="387" y="253"/>
                      </a:lnTo>
                      <a:lnTo>
                        <a:pt x="381" y="253"/>
                      </a:lnTo>
                      <a:lnTo>
                        <a:pt x="376" y="253"/>
                      </a:lnTo>
                      <a:lnTo>
                        <a:pt x="370" y="253"/>
                      </a:lnTo>
                      <a:lnTo>
                        <a:pt x="370" y="248"/>
                      </a:lnTo>
                      <a:lnTo>
                        <a:pt x="364" y="248"/>
                      </a:lnTo>
                      <a:lnTo>
                        <a:pt x="364" y="243"/>
                      </a:lnTo>
                      <a:lnTo>
                        <a:pt x="358" y="243"/>
                      </a:lnTo>
                      <a:lnTo>
                        <a:pt x="358" y="238"/>
                      </a:lnTo>
                      <a:lnTo>
                        <a:pt x="358" y="233"/>
                      </a:lnTo>
                      <a:lnTo>
                        <a:pt x="358" y="208"/>
                      </a:lnTo>
                      <a:lnTo>
                        <a:pt x="381" y="208"/>
                      </a:lnTo>
                      <a:lnTo>
                        <a:pt x="381" y="233"/>
                      </a:lnTo>
                      <a:lnTo>
                        <a:pt x="381" y="238"/>
                      </a:lnTo>
                      <a:lnTo>
                        <a:pt x="381" y="243"/>
                      </a:lnTo>
                      <a:lnTo>
                        <a:pt x="387" y="243"/>
                      </a:lnTo>
                      <a:lnTo>
                        <a:pt x="393" y="243"/>
                      </a:lnTo>
                      <a:lnTo>
                        <a:pt x="393" y="238"/>
                      </a:lnTo>
                      <a:lnTo>
                        <a:pt x="399" y="238"/>
                      </a:lnTo>
                      <a:lnTo>
                        <a:pt x="399" y="233"/>
                      </a:lnTo>
                      <a:lnTo>
                        <a:pt x="399" y="228"/>
                      </a:lnTo>
                      <a:lnTo>
                        <a:pt x="399" y="208"/>
                      </a:lnTo>
                      <a:lnTo>
                        <a:pt x="422" y="208"/>
                      </a:lnTo>
                      <a:close/>
                      <a:moveTo>
                        <a:pt x="474" y="233"/>
                      </a:moveTo>
                      <a:lnTo>
                        <a:pt x="468" y="233"/>
                      </a:lnTo>
                      <a:lnTo>
                        <a:pt x="462" y="233"/>
                      </a:lnTo>
                      <a:lnTo>
                        <a:pt x="456" y="233"/>
                      </a:lnTo>
                      <a:lnTo>
                        <a:pt x="456" y="238"/>
                      </a:lnTo>
                      <a:lnTo>
                        <a:pt x="456" y="243"/>
                      </a:lnTo>
                      <a:lnTo>
                        <a:pt x="462" y="243"/>
                      </a:lnTo>
                      <a:lnTo>
                        <a:pt x="468" y="243"/>
                      </a:lnTo>
                      <a:lnTo>
                        <a:pt x="474" y="243"/>
                      </a:lnTo>
                      <a:lnTo>
                        <a:pt x="474" y="238"/>
                      </a:lnTo>
                      <a:lnTo>
                        <a:pt x="474" y="233"/>
                      </a:lnTo>
                      <a:close/>
                      <a:moveTo>
                        <a:pt x="474" y="243"/>
                      </a:moveTo>
                      <a:lnTo>
                        <a:pt x="474" y="248"/>
                      </a:lnTo>
                      <a:lnTo>
                        <a:pt x="468" y="248"/>
                      </a:lnTo>
                      <a:lnTo>
                        <a:pt x="468" y="253"/>
                      </a:lnTo>
                      <a:lnTo>
                        <a:pt x="462" y="253"/>
                      </a:lnTo>
                      <a:lnTo>
                        <a:pt x="456" y="253"/>
                      </a:lnTo>
                      <a:lnTo>
                        <a:pt x="451" y="253"/>
                      </a:lnTo>
                      <a:lnTo>
                        <a:pt x="445" y="253"/>
                      </a:lnTo>
                      <a:lnTo>
                        <a:pt x="439" y="248"/>
                      </a:lnTo>
                      <a:lnTo>
                        <a:pt x="433" y="248"/>
                      </a:lnTo>
                      <a:lnTo>
                        <a:pt x="433" y="243"/>
                      </a:lnTo>
                      <a:lnTo>
                        <a:pt x="433" y="238"/>
                      </a:lnTo>
                      <a:lnTo>
                        <a:pt x="433" y="233"/>
                      </a:lnTo>
                      <a:lnTo>
                        <a:pt x="439" y="233"/>
                      </a:lnTo>
                      <a:lnTo>
                        <a:pt x="439" y="228"/>
                      </a:lnTo>
                      <a:lnTo>
                        <a:pt x="445" y="228"/>
                      </a:lnTo>
                      <a:lnTo>
                        <a:pt x="451" y="228"/>
                      </a:lnTo>
                      <a:lnTo>
                        <a:pt x="456" y="228"/>
                      </a:lnTo>
                      <a:lnTo>
                        <a:pt x="462" y="228"/>
                      </a:lnTo>
                      <a:lnTo>
                        <a:pt x="468" y="223"/>
                      </a:lnTo>
                      <a:lnTo>
                        <a:pt x="474" y="223"/>
                      </a:lnTo>
                      <a:lnTo>
                        <a:pt x="474" y="218"/>
                      </a:lnTo>
                      <a:lnTo>
                        <a:pt x="468" y="218"/>
                      </a:lnTo>
                      <a:lnTo>
                        <a:pt x="462" y="218"/>
                      </a:lnTo>
                      <a:lnTo>
                        <a:pt x="456" y="218"/>
                      </a:lnTo>
                      <a:lnTo>
                        <a:pt x="456" y="223"/>
                      </a:lnTo>
                      <a:lnTo>
                        <a:pt x="439" y="223"/>
                      </a:lnTo>
                      <a:lnTo>
                        <a:pt x="439" y="218"/>
                      </a:lnTo>
                      <a:lnTo>
                        <a:pt x="439" y="213"/>
                      </a:lnTo>
                      <a:lnTo>
                        <a:pt x="445" y="213"/>
                      </a:lnTo>
                      <a:lnTo>
                        <a:pt x="451" y="213"/>
                      </a:lnTo>
                      <a:lnTo>
                        <a:pt x="451" y="208"/>
                      </a:lnTo>
                      <a:lnTo>
                        <a:pt x="456" y="208"/>
                      </a:lnTo>
                      <a:lnTo>
                        <a:pt x="462" y="208"/>
                      </a:lnTo>
                      <a:lnTo>
                        <a:pt x="468" y="208"/>
                      </a:lnTo>
                      <a:lnTo>
                        <a:pt x="474" y="208"/>
                      </a:lnTo>
                      <a:lnTo>
                        <a:pt x="480" y="208"/>
                      </a:lnTo>
                      <a:lnTo>
                        <a:pt x="485" y="208"/>
                      </a:lnTo>
                      <a:lnTo>
                        <a:pt x="485" y="213"/>
                      </a:lnTo>
                      <a:lnTo>
                        <a:pt x="491" y="213"/>
                      </a:lnTo>
                      <a:lnTo>
                        <a:pt x="491" y="218"/>
                      </a:lnTo>
                      <a:lnTo>
                        <a:pt x="497" y="218"/>
                      </a:lnTo>
                      <a:lnTo>
                        <a:pt x="497" y="223"/>
                      </a:lnTo>
                      <a:lnTo>
                        <a:pt x="497" y="248"/>
                      </a:lnTo>
                      <a:lnTo>
                        <a:pt x="497" y="253"/>
                      </a:lnTo>
                      <a:lnTo>
                        <a:pt x="474" y="253"/>
                      </a:lnTo>
                      <a:lnTo>
                        <a:pt x="474" y="248"/>
                      </a:lnTo>
                      <a:lnTo>
                        <a:pt x="474" y="243"/>
                      </a:lnTo>
                      <a:close/>
                      <a:moveTo>
                        <a:pt x="526" y="238"/>
                      </a:moveTo>
                      <a:lnTo>
                        <a:pt x="526" y="243"/>
                      </a:lnTo>
                      <a:lnTo>
                        <a:pt x="532" y="243"/>
                      </a:lnTo>
                      <a:lnTo>
                        <a:pt x="537" y="243"/>
                      </a:lnTo>
                      <a:lnTo>
                        <a:pt x="543" y="243"/>
                      </a:lnTo>
                      <a:lnTo>
                        <a:pt x="543" y="238"/>
                      </a:lnTo>
                      <a:lnTo>
                        <a:pt x="537" y="238"/>
                      </a:lnTo>
                      <a:lnTo>
                        <a:pt x="537" y="233"/>
                      </a:lnTo>
                      <a:lnTo>
                        <a:pt x="532" y="233"/>
                      </a:lnTo>
                      <a:lnTo>
                        <a:pt x="526" y="233"/>
                      </a:lnTo>
                      <a:lnTo>
                        <a:pt x="520" y="233"/>
                      </a:lnTo>
                      <a:lnTo>
                        <a:pt x="514" y="233"/>
                      </a:lnTo>
                      <a:lnTo>
                        <a:pt x="514" y="228"/>
                      </a:lnTo>
                      <a:lnTo>
                        <a:pt x="508" y="228"/>
                      </a:lnTo>
                      <a:lnTo>
                        <a:pt x="508" y="223"/>
                      </a:lnTo>
                      <a:lnTo>
                        <a:pt x="508" y="218"/>
                      </a:lnTo>
                      <a:lnTo>
                        <a:pt x="514" y="218"/>
                      </a:lnTo>
                      <a:lnTo>
                        <a:pt x="514" y="213"/>
                      </a:lnTo>
                      <a:lnTo>
                        <a:pt x="520" y="213"/>
                      </a:lnTo>
                      <a:lnTo>
                        <a:pt x="520" y="208"/>
                      </a:lnTo>
                      <a:lnTo>
                        <a:pt x="526" y="208"/>
                      </a:lnTo>
                      <a:lnTo>
                        <a:pt x="532" y="208"/>
                      </a:lnTo>
                      <a:lnTo>
                        <a:pt x="537" y="208"/>
                      </a:lnTo>
                      <a:lnTo>
                        <a:pt x="543" y="208"/>
                      </a:lnTo>
                      <a:lnTo>
                        <a:pt x="549" y="208"/>
                      </a:lnTo>
                      <a:lnTo>
                        <a:pt x="555" y="208"/>
                      </a:lnTo>
                      <a:lnTo>
                        <a:pt x="555" y="213"/>
                      </a:lnTo>
                      <a:lnTo>
                        <a:pt x="560" y="213"/>
                      </a:lnTo>
                      <a:lnTo>
                        <a:pt x="560" y="218"/>
                      </a:lnTo>
                      <a:lnTo>
                        <a:pt x="566" y="218"/>
                      </a:lnTo>
                      <a:lnTo>
                        <a:pt x="566" y="223"/>
                      </a:lnTo>
                      <a:lnTo>
                        <a:pt x="543" y="223"/>
                      </a:lnTo>
                      <a:lnTo>
                        <a:pt x="543" y="218"/>
                      </a:lnTo>
                      <a:lnTo>
                        <a:pt x="537" y="218"/>
                      </a:lnTo>
                      <a:lnTo>
                        <a:pt x="532" y="218"/>
                      </a:lnTo>
                      <a:lnTo>
                        <a:pt x="532" y="223"/>
                      </a:lnTo>
                      <a:lnTo>
                        <a:pt x="537" y="223"/>
                      </a:lnTo>
                      <a:lnTo>
                        <a:pt x="543" y="223"/>
                      </a:lnTo>
                      <a:lnTo>
                        <a:pt x="543" y="228"/>
                      </a:lnTo>
                      <a:lnTo>
                        <a:pt x="549" y="228"/>
                      </a:lnTo>
                      <a:lnTo>
                        <a:pt x="555" y="228"/>
                      </a:lnTo>
                      <a:lnTo>
                        <a:pt x="560" y="228"/>
                      </a:lnTo>
                      <a:lnTo>
                        <a:pt x="560" y="233"/>
                      </a:lnTo>
                      <a:lnTo>
                        <a:pt x="566" y="233"/>
                      </a:lnTo>
                      <a:lnTo>
                        <a:pt x="566" y="238"/>
                      </a:lnTo>
                      <a:lnTo>
                        <a:pt x="566" y="243"/>
                      </a:lnTo>
                      <a:lnTo>
                        <a:pt x="566" y="248"/>
                      </a:lnTo>
                      <a:lnTo>
                        <a:pt x="560" y="248"/>
                      </a:lnTo>
                      <a:lnTo>
                        <a:pt x="555" y="248"/>
                      </a:lnTo>
                      <a:lnTo>
                        <a:pt x="555" y="253"/>
                      </a:lnTo>
                      <a:lnTo>
                        <a:pt x="549" y="253"/>
                      </a:lnTo>
                      <a:lnTo>
                        <a:pt x="543" y="253"/>
                      </a:lnTo>
                      <a:lnTo>
                        <a:pt x="537" y="253"/>
                      </a:lnTo>
                      <a:lnTo>
                        <a:pt x="532" y="253"/>
                      </a:lnTo>
                      <a:lnTo>
                        <a:pt x="526" y="253"/>
                      </a:lnTo>
                      <a:lnTo>
                        <a:pt x="520" y="253"/>
                      </a:lnTo>
                      <a:lnTo>
                        <a:pt x="520" y="248"/>
                      </a:lnTo>
                      <a:lnTo>
                        <a:pt x="514" y="248"/>
                      </a:lnTo>
                      <a:lnTo>
                        <a:pt x="508" y="243"/>
                      </a:lnTo>
                      <a:lnTo>
                        <a:pt x="508" y="238"/>
                      </a:lnTo>
                      <a:lnTo>
                        <a:pt x="526" y="238"/>
                      </a:lnTo>
                      <a:close/>
                      <a:moveTo>
                        <a:pt x="653" y="228"/>
                      </a:moveTo>
                      <a:lnTo>
                        <a:pt x="653" y="223"/>
                      </a:lnTo>
                      <a:lnTo>
                        <a:pt x="653" y="218"/>
                      </a:lnTo>
                      <a:lnTo>
                        <a:pt x="647" y="218"/>
                      </a:lnTo>
                      <a:lnTo>
                        <a:pt x="641" y="218"/>
                      </a:lnTo>
                      <a:lnTo>
                        <a:pt x="635" y="218"/>
                      </a:lnTo>
                      <a:lnTo>
                        <a:pt x="635" y="223"/>
                      </a:lnTo>
                      <a:lnTo>
                        <a:pt x="635" y="228"/>
                      </a:lnTo>
                      <a:lnTo>
                        <a:pt x="653" y="228"/>
                      </a:lnTo>
                      <a:close/>
                      <a:moveTo>
                        <a:pt x="635" y="233"/>
                      </a:moveTo>
                      <a:lnTo>
                        <a:pt x="635" y="238"/>
                      </a:lnTo>
                      <a:lnTo>
                        <a:pt x="635" y="243"/>
                      </a:lnTo>
                      <a:lnTo>
                        <a:pt x="641" y="243"/>
                      </a:lnTo>
                      <a:lnTo>
                        <a:pt x="647" y="243"/>
                      </a:lnTo>
                      <a:lnTo>
                        <a:pt x="653" y="243"/>
                      </a:lnTo>
                      <a:lnTo>
                        <a:pt x="653" y="238"/>
                      </a:lnTo>
                      <a:lnTo>
                        <a:pt x="676" y="238"/>
                      </a:lnTo>
                      <a:lnTo>
                        <a:pt x="670" y="238"/>
                      </a:lnTo>
                      <a:lnTo>
                        <a:pt x="670" y="243"/>
                      </a:lnTo>
                      <a:lnTo>
                        <a:pt x="670" y="248"/>
                      </a:lnTo>
                      <a:lnTo>
                        <a:pt x="664" y="248"/>
                      </a:lnTo>
                      <a:lnTo>
                        <a:pt x="659" y="248"/>
                      </a:lnTo>
                      <a:lnTo>
                        <a:pt x="659" y="253"/>
                      </a:lnTo>
                      <a:lnTo>
                        <a:pt x="653" y="253"/>
                      </a:lnTo>
                      <a:lnTo>
                        <a:pt x="647" y="253"/>
                      </a:lnTo>
                      <a:lnTo>
                        <a:pt x="641" y="253"/>
                      </a:lnTo>
                      <a:lnTo>
                        <a:pt x="635" y="253"/>
                      </a:lnTo>
                      <a:lnTo>
                        <a:pt x="630" y="253"/>
                      </a:lnTo>
                      <a:lnTo>
                        <a:pt x="624" y="253"/>
                      </a:lnTo>
                      <a:lnTo>
                        <a:pt x="624" y="248"/>
                      </a:lnTo>
                      <a:lnTo>
                        <a:pt x="618" y="248"/>
                      </a:lnTo>
                      <a:lnTo>
                        <a:pt x="618" y="243"/>
                      </a:lnTo>
                      <a:lnTo>
                        <a:pt x="612" y="243"/>
                      </a:lnTo>
                      <a:lnTo>
                        <a:pt x="612" y="238"/>
                      </a:lnTo>
                      <a:lnTo>
                        <a:pt x="612" y="233"/>
                      </a:lnTo>
                      <a:lnTo>
                        <a:pt x="612" y="228"/>
                      </a:lnTo>
                      <a:lnTo>
                        <a:pt x="612" y="223"/>
                      </a:lnTo>
                      <a:lnTo>
                        <a:pt x="612" y="218"/>
                      </a:lnTo>
                      <a:lnTo>
                        <a:pt x="618" y="218"/>
                      </a:lnTo>
                      <a:lnTo>
                        <a:pt x="618" y="213"/>
                      </a:lnTo>
                      <a:lnTo>
                        <a:pt x="624" y="213"/>
                      </a:lnTo>
                      <a:lnTo>
                        <a:pt x="630" y="213"/>
                      </a:lnTo>
                      <a:lnTo>
                        <a:pt x="630" y="208"/>
                      </a:lnTo>
                      <a:lnTo>
                        <a:pt x="635" y="208"/>
                      </a:lnTo>
                      <a:lnTo>
                        <a:pt x="641" y="208"/>
                      </a:lnTo>
                      <a:lnTo>
                        <a:pt x="647" y="208"/>
                      </a:lnTo>
                      <a:lnTo>
                        <a:pt x="653" y="208"/>
                      </a:lnTo>
                      <a:lnTo>
                        <a:pt x="659" y="208"/>
                      </a:lnTo>
                      <a:lnTo>
                        <a:pt x="659" y="213"/>
                      </a:lnTo>
                      <a:lnTo>
                        <a:pt x="664" y="213"/>
                      </a:lnTo>
                      <a:lnTo>
                        <a:pt x="664" y="218"/>
                      </a:lnTo>
                      <a:lnTo>
                        <a:pt x="670" y="218"/>
                      </a:lnTo>
                      <a:lnTo>
                        <a:pt x="670" y="223"/>
                      </a:lnTo>
                      <a:lnTo>
                        <a:pt x="670" y="228"/>
                      </a:lnTo>
                      <a:lnTo>
                        <a:pt x="676" y="228"/>
                      </a:lnTo>
                      <a:lnTo>
                        <a:pt x="676" y="233"/>
                      </a:lnTo>
                      <a:lnTo>
                        <a:pt x="635" y="233"/>
                      </a:lnTo>
                      <a:close/>
                      <a:moveTo>
                        <a:pt x="6" y="347"/>
                      </a:moveTo>
                      <a:lnTo>
                        <a:pt x="6" y="288"/>
                      </a:lnTo>
                      <a:lnTo>
                        <a:pt x="64" y="288"/>
                      </a:lnTo>
                      <a:lnTo>
                        <a:pt x="64" y="303"/>
                      </a:lnTo>
                      <a:lnTo>
                        <a:pt x="29" y="303"/>
                      </a:lnTo>
                      <a:lnTo>
                        <a:pt x="29" y="312"/>
                      </a:lnTo>
                      <a:lnTo>
                        <a:pt x="64" y="312"/>
                      </a:lnTo>
                      <a:lnTo>
                        <a:pt x="64" y="322"/>
                      </a:lnTo>
                      <a:lnTo>
                        <a:pt x="29" y="322"/>
                      </a:lnTo>
                      <a:lnTo>
                        <a:pt x="29" y="337"/>
                      </a:lnTo>
                      <a:lnTo>
                        <a:pt x="70" y="337"/>
                      </a:lnTo>
                      <a:lnTo>
                        <a:pt x="70" y="347"/>
                      </a:lnTo>
                      <a:lnTo>
                        <a:pt x="6" y="347"/>
                      </a:lnTo>
                      <a:close/>
                      <a:moveTo>
                        <a:pt x="81" y="347"/>
                      </a:moveTo>
                      <a:lnTo>
                        <a:pt x="81" y="312"/>
                      </a:lnTo>
                      <a:lnTo>
                        <a:pt x="81" y="308"/>
                      </a:lnTo>
                      <a:lnTo>
                        <a:pt x="99" y="308"/>
                      </a:lnTo>
                      <a:lnTo>
                        <a:pt x="104" y="308"/>
                      </a:lnTo>
                      <a:lnTo>
                        <a:pt x="104" y="312"/>
                      </a:lnTo>
                      <a:lnTo>
                        <a:pt x="110" y="308"/>
                      </a:lnTo>
                      <a:lnTo>
                        <a:pt x="116" y="308"/>
                      </a:lnTo>
                      <a:lnTo>
                        <a:pt x="122" y="308"/>
                      </a:lnTo>
                      <a:lnTo>
                        <a:pt x="127" y="308"/>
                      </a:lnTo>
                      <a:lnTo>
                        <a:pt x="133" y="308"/>
                      </a:lnTo>
                      <a:lnTo>
                        <a:pt x="139" y="308"/>
                      </a:lnTo>
                      <a:lnTo>
                        <a:pt x="139" y="312"/>
                      </a:lnTo>
                      <a:lnTo>
                        <a:pt x="139" y="317"/>
                      </a:lnTo>
                      <a:lnTo>
                        <a:pt x="145" y="317"/>
                      </a:lnTo>
                      <a:lnTo>
                        <a:pt x="145" y="322"/>
                      </a:lnTo>
                      <a:lnTo>
                        <a:pt x="145" y="347"/>
                      </a:lnTo>
                      <a:lnTo>
                        <a:pt x="122" y="347"/>
                      </a:lnTo>
                      <a:lnTo>
                        <a:pt x="122" y="327"/>
                      </a:lnTo>
                      <a:lnTo>
                        <a:pt x="122" y="322"/>
                      </a:lnTo>
                      <a:lnTo>
                        <a:pt x="122" y="317"/>
                      </a:lnTo>
                      <a:lnTo>
                        <a:pt x="116" y="317"/>
                      </a:lnTo>
                      <a:lnTo>
                        <a:pt x="110" y="317"/>
                      </a:lnTo>
                      <a:lnTo>
                        <a:pt x="104" y="317"/>
                      </a:lnTo>
                      <a:lnTo>
                        <a:pt x="104" y="322"/>
                      </a:lnTo>
                      <a:lnTo>
                        <a:pt x="104" y="327"/>
                      </a:lnTo>
                      <a:lnTo>
                        <a:pt x="104" y="347"/>
                      </a:lnTo>
                      <a:lnTo>
                        <a:pt x="81" y="347"/>
                      </a:lnTo>
                      <a:close/>
                      <a:moveTo>
                        <a:pt x="197" y="322"/>
                      </a:moveTo>
                      <a:lnTo>
                        <a:pt x="197" y="317"/>
                      </a:lnTo>
                      <a:lnTo>
                        <a:pt x="191" y="317"/>
                      </a:lnTo>
                      <a:lnTo>
                        <a:pt x="185" y="317"/>
                      </a:lnTo>
                      <a:lnTo>
                        <a:pt x="179" y="317"/>
                      </a:lnTo>
                      <a:lnTo>
                        <a:pt x="179" y="322"/>
                      </a:lnTo>
                      <a:lnTo>
                        <a:pt x="197" y="322"/>
                      </a:lnTo>
                      <a:close/>
                      <a:moveTo>
                        <a:pt x="179" y="332"/>
                      </a:moveTo>
                      <a:lnTo>
                        <a:pt x="179" y="337"/>
                      </a:lnTo>
                      <a:lnTo>
                        <a:pt x="185" y="337"/>
                      </a:lnTo>
                      <a:lnTo>
                        <a:pt x="185" y="342"/>
                      </a:lnTo>
                      <a:lnTo>
                        <a:pt x="191" y="342"/>
                      </a:lnTo>
                      <a:lnTo>
                        <a:pt x="191" y="337"/>
                      </a:lnTo>
                      <a:lnTo>
                        <a:pt x="197" y="337"/>
                      </a:lnTo>
                      <a:lnTo>
                        <a:pt x="220" y="337"/>
                      </a:lnTo>
                      <a:lnTo>
                        <a:pt x="214" y="337"/>
                      </a:lnTo>
                      <a:lnTo>
                        <a:pt x="214" y="342"/>
                      </a:lnTo>
                      <a:lnTo>
                        <a:pt x="208" y="347"/>
                      </a:lnTo>
                      <a:lnTo>
                        <a:pt x="202" y="347"/>
                      </a:lnTo>
                      <a:lnTo>
                        <a:pt x="197" y="347"/>
                      </a:lnTo>
                      <a:lnTo>
                        <a:pt x="191" y="347"/>
                      </a:lnTo>
                      <a:lnTo>
                        <a:pt x="185" y="347"/>
                      </a:lnTo>
                      <a:lnTo>
                        <a:pt x="179" y="347"/>
                      </a:lnTo>
                      <a:lnTo>
                        <a:pt x="174" y="347"/>
                      </a:lnTo>
                      <a:lnTo>
                        <a:pt x="168" y="347"/>
                      </a:lnTo>
                      <a:lnTo>
                        <a:pt x="162" y="347"/>
                      </a:lnTo>
                      <a:lnTo>
                        <a:pt x="162" y="342"/>
                      </a:lnTo>
                      <a:lnTo>
                        <a:pt x="156" y="337"/>
                      </a:lnTo>
                      <a:lnTo>
                        <a:pt x="156" y="332"/>
                      </a:lnTo>
                      <a:lnTo>
                        <a:pt x="156" y="327"/>
                      </a:lnTo>
                      <a:lnTo>
                        <a:pt x="156" y="322"/>
                      </a:lnTo>
                      <a:lnTo>
                        <a:pt x="156" y="317"/>
                      </a:lnTo>
                      <a:lnTo>
                        <a:pt x="162" y="317"/>
                      </a:lnTo>
                      <a:lnTo>
                        <a:pt x="162" y="312"/>
                      </a:lnTo>
                      <a:lnTo>
                        <a:pt x="168" y="312"/>
                      </a:lnTo>
                      <a:lnTo>
                        <a:pt x="168" y="308"/>
                      </a:lnTo>
                      <a:lnTo>
                        <a:pt x="174" y="308"/>
                      </a:lnTo>
                      <a:lnTo>
                        <a:pt x="179" y="308"/>
                      </a:lnTo>
                      <a:lnTo>
                        <a:pt x="185" y="308"/>
                      </a:lnTo>
                      <a:lnTo>
                        <a:pt x="191" y="308"/>
                      </a:lnTo>
                      <a:lnTo>
                        <a:pt x="197" y="308"/>
                      </a:lnTo>
                      <a:lnTo>
                        <a:pt x="202" y="308"/>
                      </a:lnTo>
                      <a:lnTo>
                        <a:pt x="208" y="308"/>
                      </a:lnTo>
                      <a:lnTo>
                        <a:pt x="208" y="312"/>
                      </a:lnTo>
                      <a:lnTo>
                        <a:pt x="214" y="312"/>
                      </a:lnTo>
                      <a:lnTo>
                        <a:pt x="214" y="317"/>
                      </a:lnTo>
                      <a:lnTo>
                        <a:pt x="220" y="322"/>
                      </a:lnTo>
                      <a:lnTo>
                        <a:pt x="220" y="327"/>
                      </a:lnTo>
                      <a:lnTo>
                        <a:pt x="220" y="332"/>
                      </a:lnTo>
                      <a:lnTo>
                        <a:pt x="179" y="332"/>
                      </a:lnTo>
                      <a:close/>
                      <a:moveTo>
                        <a:pt x="231" y="347"/>
                      </a:moveTo>
                      <a:lnTo>
                        <a:pt x="231" y="312"/>
                      </a:lnTo>
                      <a:lnTo>
                        <a:pt x="231" y="308"/>
                      </a:lnTo>
                      <a:lnTo>
                        <a:pt x="254" y="308"/>
                      </a:lnTo>
                      <a:lnTo>
                        <a:pt x="254" y="312"/>
                      </a:lnTo>
                      <a:lnTo>
                        <a:pt x="254" y="308"/>
                      </a:lnTo>
                      <a:lnTo>
                        <a:pt x="260" y="308"/>
                      </a:lnTo>
                      <a:lnTo>
                        <a:pt x="266" y="308"/>
                      </a:lnTo>
                      <a:lnTo>
                        <a:pt x="272" y="308"/>
                      </a:lnTo>
                      <a:lnTo>
                        <a:pt x="272" y="317"/>
                      </a:lnTo>
                      <a:lnTo>
                        <a:pt x="266" y="317"/>
                      </a:lnTo>
                      <a:lnTo>
                        <a:pt x="260" y="322"/>
                      </a:lnTo>
                      <a:lnTo>
                        <a:pt x="254" y="322"/>
                      </a:lnTo>
                      <a:lnTo>
                        <a:pt x="254" y="327"/>
                      </a:lnTo>
                      <a:lnTo>
                        <a:pt x="254" y="332"/>
                      </a:lnTo>
                      <a:lnTo>
                        <a:pt x="254" y="347"/>
                      </a:lnTo>
                      <a:lnTo>
                        <a:pt x="231" y="347"/>
                      </a:lnTo>
                      <a:close/>
                      <a:moveTo>
                        <a:pt x="318" y="317"/>
                      </a:moveTo>
                      <a:lnTo>
                        <a:pt x="312" y="317"/>
                      </a:lnTo>
                      <a:lnTo>
                        <a:pt x="306" y="317"/>
                      </a:lnTo>
                      <a:lnTo>
                        <a:pt x="306" y="322"/>
                      </a:lnTo>
                      <a:lnTo>
                        <a:pt x="306" y="327"/>
                      </a:lnTo>
                      <a:lnTo>
                        <a:pt x="306" y="332"/>
                      </a:lnTo>
                      <a:lnTo>
                        <a:pt x="306" y="337"/>
                      </a:lnTo>
                      <a:lnTo>
                        <a:pt x="312" y="337"/>
                      </a:lnTo>
                      <a:lnTo>
                        <a:pt x="318" y="337"/>
                      </a:lnTo>
                      <a:lnTo>
                        <a:pt x="324" y="337"/>
                      </a:lnTo>
                      <a:lnTo>
                        <a:pt x="324" y="332"/>
                      </a:lnTo>
                      <a:lnTo>
                        <a:pt x="324" y="327"/>
                      </a:lnTo>
                      <a:lnTo>
                        <a:pt x="324" y="322"/>
                      </a:lnTo>
                      <a:lnTo>
                        <a:pt x="324" y="317"/>
                      </a:lnTo>
                      <a:lnTo>
                        <a:pt x="318" y="317"/>
                      </a:lnTo>
                      <a:close/>
                      <a:moveTo>
                        <a:pt x="347" y="342"/>
                      </a:moveTo>
                      <a:lnTo>
                        <a:pt x="347" y="347"/>
                      </a:lnTo>
                      <a:lnTo>
                        <a:pt x="347" y="352"/>
                      </a:lnTo>
                      <a:lnTo>
                        <a:pt x="347" y="357"/>
                      </a:lnTo>
                      <a:lnTo>
                        <a:pt x="341" y="357"/>
                      </a:lnTo>
                      <a:lnTo>
                        <a:pt x="341" y="362"/>
                      </a:lnTo>
                      <a:lnTo>
                        <a:pt x="335" y="362"/>
                      </a:lnTo>
                      <a:lnTo>
                        <a:pt x="329" y="362"/>
                      </a:lnTo>
                      <a:lnTo>
                        <a:pt x="324" y="362"/>
                      </a:lnTo>
                      <a:lnTo>
                        <a:pt x="318" y="362"/>
                      </a:lnTo>
                      <a:lnTo>
                        <a:pt x="312" y="367"/>
                      </a:lnTo>
                      <a:lnTo>
                        <a:pt x="306" y="362"/>
                      </a:lnTo>
                      <a:lnTo>
                        <a:pt x="301" y="362"/>
                      </a:lnTo>
                      <a:lnTo>
                        <a:pt x="295" y="362"/>
                      </a:lnTo>
                      <a:lnTo>
                        <a:pt x="289" y="362"/>
                      </a:lnTo>
                      <a:lnTo>
                        <a:pt x="289" y="357"/>
                      </a:lnTo>
                      <a:lnTo>
                        <a:pt x="283" y="357"/>
                      </a:lnTo>
                      <a:lnTo>
                        <a:pt x="283" y="352"/>
                      </a:lnTo>
                      <a:lnTo>
                        <a:pt x="306" y="352"/>
                      </a:lnTo>
                      <a:lnTo>
                        <a:pt x="306" y="357"/>
                      </a:lnTo>
                      <a:lnTo>
                        <a:pt x="312" y="357"/>
                      </a:lnTo>
                      <a:lnTo>
                        <a:pt x="318" y="357"/>
                      </a:lnTo>
                      <a:lnTo>
                        <a:pt x="324" y="357"/>
                      </a:lnTo>
                      <a:lnTo>
                        <a:pt x="324" y="352"/>
                      </a:lnTo>
                      <a:lnTo>
                        <a:pt x="324" y="347"/>
                      </a:lnTo>
                      <a:lnTo>
                        <a:pt x="324" y="342"/>
                      </a:lnTo>
                      <a:lnTo>
                        <a:pt x="318" y="342"/>
                      </a:lnTo>
                      <a:lnTo>
                        <a:pt x="318" y="347"/>
                      </a:lnTo>
                      <a:lnTo>
                        <a:pt x="312" y="347"/>
                      </a:lnTo>
                      <a:lnTo>
                        <a:pt x="306" y="347"/>
                      </a:lnTo>
                      <a:lnTo>
                        <a:pt x="301" y="347"/>
                      </a:lnTo>
                      <a:lnTo>
                        <a:pt x="295" y="347"/>
                      </a:lnTo>
                      <a:lnTo>
                        <a:pt x="295" y="342"/>
                      </a:lnTo>
                      <a:lnTo>
                        <a:pt x="289" y="342"/>
                      </a:lnTo>
                      <a:lnTo>
                        <a:pt x="283" y="337"/>
                      </a:lnTo>
                      <a:lnTo>
                        <a:pt x="283" y="332"/>
                      </a:lnTo>
                      <a:lnTo>
                        <a:pt x="283" y="327"/>
                      </a:lnTo>
                      <a:lnTo>
                        <a:pt x="283" y="322"/>
                      </a:lnTo>
                      <a:lnTo>
                        <a:pt x="283" y="317"/>
                      </a:lnTo>
                      <a:lnTo>
                        <a:pt x="283" y="312"/>
                      </a:lnTo>
                      <a:lnTo>
                        <a:pt x="289" y="312"/>
                      </a:lnTo>
                      <a:lnTo>
                        <a:pt x="289" y="308"/>
                      </a:lnTo>
                      <a:lnTo>
                        <a:pt x="295" y="308"/>
                      </a:lnTo>
                      <a:lnTo>
                        <a:pt x="301" y="308"/>
                      </a:lnTo>
                      <a:lnTo>
                        <a:pt x="306" y="308"/>
                      </a:lnTo>
                      <a:lnTo>
                        <a:pt x="312" y="308"/>
                      </a:lnTo>
                      <a:lnTo>
                        <a:pt x="318" y="308"/>
                      </a:lnTo>
                      <a:lnTo>
                        <a:pt x="324" y="308"/>
                      </a:lnTo>
                      <a:lnTo>
                        <a:pt x="324" y="312"/>
                      </a:lnTo>
                      <a:lnTo>
                        <a:pt x="324" y="308"/>
                      </a:lnTo>
                      <a:lnTo>
                        <a:pt x="347" y="308"/>
                      </a:lnTo>
                      <a:lnTo>
                        <a:pt x="347" y="312"/>
                      </a:lnTo>
                      <a:lnTo>
                        <a:pt x="347" y="342"/>
                      </a:lnTo>
                      <a:close/>
                      <a:moveTo>
                        <a:pt x="364" y="303"/>
                      </a:moveTo>
                      <a:lnTo>
                        <a:pt x="364" y="288"/>
                      </a:lnTo>
                      <a:lnTo>
                        <a:pt x="387" y="288"/>
                      </a:lnTo>
                      <a:lnTo>
                        <a:pt x="387" y="303"/>
                      </a:lnTo>
                      <a:lnTo>
                        <a:pt x="364" y="303"/>
                      </a:lnTo>
                      <a:close/>
                      <a:moveTo>
                        <a:pt x="364" y="347"/>
                      </a:moveTo>
                      <a:lnTo>
                        <a:pt x="364" y="308"/>
                      </a:lnTo>
                      <a:lnTo>
                        <a:pt x="387" y="308"/>
                      </a:lnTo>
                      <a:lnTo>
                        <a:pt x="387" y="347"/>
                      </a:lnTo>
                      <a:lnTo>
                        <a:pt x="364" y="347"/>
                      </a:lnTo>
                      <a:close/>
                      <a:moveTo>
                        <a:pt x="439" y="332"/>
                      </a:moveTo>
                      <a:lnTo>
                        <a:pt x="433" y="332"/>
                      </a:lnTo>
                      <a:lnTo>
                        <a:pt x="428" y="332"/>
                      </a:lnTo>
                      <a:lnTo>
                        <a:pt x="422" y="332"/>
                      </a:lnTo>
                      <a:lnTo>
                        <a:pt x="422" y="337"/>
                      </a:lnTo>
                      <a:lnTo>
                        <a:pt x="422" y="342"/>
                      </a:lnTo>
                      <a:lnTo>
                        <a:pt x="428" y="342"/>
                      </a:lnTo>
                      <a:lnTo>
                        <a:pt x="433" y="342"/>
                      </a:lnTo>
                      <a:lnTo>
                        <a:pt x="433" y="337"/>
                      </a:lnTo>
                      <a:lnTo>
                        <a:pt x="439" y="337"/>
                      </a:lnTo>
                      <a:lnTo>
                        <a:pt x="439" y="332"/>
                      </a:lnTo>
                      <a:close/>
                      <a:moveTo>
                        <a:pt x="439" y="342"/>
                      </a:moveTo>
                      <a:lnTo>
                        <a:pt x="433" y="342"/>
                      </a:lnTo>
                      <a:lnTo>
                        <a:pt x="433" y="347"/>
                      </a:lnTo>
                      <a:lnTo>
                        <a:pt x="428" y="347"/>
                      </a:lnTo>
                      <a:lnTo>
                        <a:pt x="422" y="347"/>
                      </a:lnTo>
                      <a:lnTo>
                        <a:pt x="416" y="347"/>
                      </a:lnTo>
                      <a:lnTo>
                        <a:pt x="410" y="347"/>
                      </a:lnTo>
                      <a:lnTo>
                        <a:pt x="405" y="347"/>
                      </a:lnTo>
                      <a:lnTo>
                        <a:pt x="399" y="347"/>
                      </a:lnTo>
                      <a:lnTo>
                        <a:pt x="399" y="342"/>
                      </a:lnTo>
                      <a:lnTo>
                        <a:pt x="399" y="337"/>
                      </a:lnTo>
                      <a:lnTo>
                        <a:pt x="399" y="332"/>
                      </a:lnTo>
                      <a:lnTo>
                        <a:pt x="399" y="327"/>
                      </a:lnTo>
                      <a:lnTo>
                        <a:pt x="405" y="327"/>
                      </a:lnTo>
                      <a:lnTo>
                        <a:pt x="410" y="327"/>
                      </a:lnTo>
                      <a:lnTo>
                        <a:pt x="410" y="322"/>
                      </a:lnTo>
                      <a:lnTo>
                        <a:pt x="416" y="322"/>
                      </a:lnTo>
                      <a:lnTo>
                        <a:pt x="422" y="322"/>
                      </a:lnTo>
                      <a:lnTo>
                        <a:pt x="428" y="322"/>
                      </a:lnTo>
                      <a:lnTo>
                        <a:pt x="433" y="322"/>
                      </a:lnTo>
                      <a:lnTo>
                        <a:pt x="439" y="322"/>
                      </a:lnTo>
                      <a:lnTo>
                        <a:pt x="439" y="317"/>
                      </a:lnTo>
                      <a:lnTo>
                        <a:pt x="433" y="317"/>
                      </a:lnTo>
                      <a:lnTo>
                        <a:pt x="428" y="317"/>
                      </a:lnTo>
                      <a:lnTo>
                        <a:pt x="422" y="317"/>
                      </a:lnTo>
                      <a:lnTo>
                        <a:pt x="399" y="317"/>
                      </a:lnTo>
                      <a:lnTo>
                        <a:pt x="405" y="312"/>
                      </a:lnTo>
                      <a:lnTo>
                        <a:pt x="405" y="308"/>
                      </a:lnTo>
                      <a:lnTo>
                        <a:pt x="410" y="308"/>
                      </a:lnTo>
                      <a:lnTo>
                        <a:pt x="416" y="308"/>
                      </a:lnTo>
                      <a:lnTo>
                        <a:pt x="422" y="308"/>
                      </a:lnTo>
                      <a:lnTo>
                        <a:pt x="428" y="308"/>
                      </a:lnTo>
                      <a:lnTo>
                        <a:pt x="433" y="308"/>
                      </a:lnTo>
                      <a:lnTo>
                        <a:pt x="439" y="308"/>
                      </a:lnTo>
                      <a:lnTo>
                        <a:pt x="445" y="308"/>
                      </a:lnTo>
                      <a:lnTo>
                        <a:pt x="451" y="308"/>
                      </a:lnTo>
                      <a:lnTo>
                        <a:pt x="451" y="312"/>
                      </a:lnTo>
                      <a:lnTo>
                        <a:pt x="456" y="312"/>
                      </a:lnTo>
                      <a:lnTo>
                        <a:pt x="456" y="317"/>
                      </a:lnTo>
                      <a:lnTo>
                        <a:pt x="456" y="322"/>
                      </a:lnTo>
                      <a:lnTo>
                        <a:pt x="462" y="322"/>
                      </a:lnTo>
                      <a:lnTo>
                        <a:pt x="462" y="342"/>
                      </a:lnTo>
                      <a:lnTo>
                        <a:pt x="462" y="347"/>
                      </a:lnTo>
                      <a:lnTo>
                        <a:pt x="439" y="347"/>
                      </a:lnTo>
                      <a:lnTo>
                        <a:pt x="439" y="342"/>
                      </a:lnTo>
                      <a:close/>
                      <a:moveTo>
                        <a:pt x="532" y="327"/>
                      </a:moveTo>
                      <a:lnTo>
                        <a:pt x="532" y="332"/>
                      </a:lnTo>
                      <a:lnTo>
                        <a:pt x="532" y="337"/>
                      </a:lnTo>
                      <a:lnTo>
                        <a:pt x="537" y="337"/>
                      </a:lnTo>
                      <a:lnTo>
                        <a:pt x="543" y="337"/>
                      </a:lnTo>
                      <a:lnTo>
                        <a:pt x="549" y="337"/>
                      </a:lnTo>
                      <a:lnTo>
                        <a:pt x="555" y="337"/>
                      </a:lnTo>
                      <a:lnTo>
                        <a:pt x="555" y="332"/>
                      </a:lnTo>
                      <a:lnTo>
                        <a:pt x="555" y="327"/>
                      </a:lnTo>
                      <a:lnTo>
                        <a:pt x="549" y="327"/>
                      </a:lnTo>
                      <a:lnTo>
                        <a:pt x="543" y="327"/>
                      </a:lnTo>
                      <a:lnTo>
                        <a:pt x="537" y="327"/>
                      </a:lnTo>
                      <a:lnTo>
                        <a:pt x="532" y="322"/>
                      </a:lnTo>
                      <a:lnTo>
                        <a:pt x="526" y="322"/>
                      </a:lnTo>
                      <a:lnTo>
                        <a:pt x="520" y="322"/>
                      </a:lnTo>
                      <a:lnTo>
                        <a:pt x="514" y="317"/>
                      </a:lnTo>
                      <a:lnTo>
                        <a:pt x="508" y="317"/>
                      </a:lnTo>
                      <a:lnTo>
                        <a:pt x="508" y="312"/>
                      </a:lnTo>
                      <a:lnTo>
                        <a:pt x="508" y="308"/>
                      </a:lnTo>
                      <a:lnTo>
                        <a:pt x="508" y="303"/>
                      </a:lnTo>
                      <a:lnTo>
                        <a:pt x="508" y="298"/>
                      </a:lnTo>
                      <a:lnTo>
                        <a:pt x="514" y="298"/>
                      </a:lnTo>
                      <a:lnTo>
                        <a:pt x="514" y="293"/>
                      </a:lnTo>
                      <a:lnTo>
                        <a:pt x="520" y="293"/>
                      </a:lnTo>
                      <a:lnTo>
                        <a:pt x="526" y="293"/>
                      </a:lnTo>
                      <a:lnTo>
                        <a:pt x="526" y="288"/>
                      </a:lnTo>
                      <a:lnTo>
                        <a:pt x="532" y="288"/>
                      </a:lnTo>
                      <a:lnTo>
                        <a:pt x="537" y="288"/>
                      </a:lnTo>
                      <a:lnTo>
                        <a:pt x="543" y="288"/>
                      </a:lnTo>
                      <a:lnTo>
                        <a:pt x="549" y="288"/>
                      </a:lnTo>
                      <a:lnTo>
                        <a:pt x="555" y="288"/>
                      </a:lnTo>
                      <a:lnTo>
                        <a:pt x="560" y="288"/>
                      </a:lnTo>
                      <a:lnTo>
                        <a:pt x="560" y="293"/>
                      </a:lnTo>
                      <a:lnTo>
                        <a:pt x="566" y="293"/>
                      </a:lnTo>
                      <a:lnTo>
                        <a:pt x="572" y="293"/>
                      </a:lnTo>
                      <a:lnTo>
                        <a:pt x="572" y="298"/>
                      </a:lnTo>
                      <a:lnTo>
                        <a:pt x="578" y="298"/>
                      </a:lnTo>
                      <a:lnTo>
                        <a:pt x="578" y="303"/>
                      </a:lnTo>
                      <a:lnTo>
                        <a:pt x="578" y="308"/>
                      </a:lnTo>
                      <a:lnTo>
                        <a:pt x="555" y="308"/>
                      </a:lnTo>
                      <a:lnTo>
                        <a:pt x="555" y="303"/>
                      </a:lnTo>
                      <a:lnTo>
                        <a:pt x="549" y="303"/>
                      </a:lnTo>
                      <a:lnTo>
                        <a:pt x="543" y="303"/>
                      </a:lnTo>
                      <a:lnTo>
                        <a:pt x="543" y="298"/>
                      </a:lnTo>
                      <a:lnTo>
                        <a:pt x="537" y="303"/>
                      </a:lnTo>
                      <a:lnTo>
                        <a:pt x="532" y="303"/>
                      </a:lnTo>
                      <a:lnTo>
                        <a:pt x="532" y="308"/>
                      </a:lnTo>
                      <a:lnTo>
                        <a:pt x="537" y="308"/>
                      </a:lnTo>
                      <a:lnTo>
                        <a:pt x="543" y="308"/>
                      </a:lnTo>
                      <a:lnTo>
                        <a:pt x="543" y="312"/>
                      </a:lnTo>
                      <a:lnTo>
                        <a:pt x="549" y="312"/>
                      </a:lnTo>
                      <a:lnTo>
                        <a:pt x="555" y="312"/>
                      </a:lnTo>
                      <a:lnTo>
                        <a:pt x="560" y="312"/>
                      </a:lnTo>
                      <a:lnTo>
                        <a:pt x="566" y="312"/>
                      </a:lnTo>
                      <a:lnTo>
                        <a:pt x="566" y="317"/>
                      </a:lnTo>
                      <a:lnTo>
                        <a:pt x="572" y="317"/>
                      </a:lnTo>
                      <a:lnTo>
                        <a:pt x="572" y="322"/>
                      </a:lnTo>
                      <a:lnTo>
                        <a:pt x="578" y="322"/>
                      </a:lnTo>
                      <a:lnTo>
                        <a:pt x="578" y="327"/>
                      </a:lnTo>
                      <a:lnTo>
                        <a:pt x="578" y="332"/>
                      </a:lnTo>
                      <a:lnTo>
                        <a:pt x="578" y="337"/>
                      </a:lnTo>
                      <a:lnTo>
                        <a:pt x="578" y="342"/>
                      </a:lnTo>
                      <a:lnTo>
                        <a:pt x="572" y="342"/>
                      </a:lnTo>
                      <a:lnTo>
                        <a:pt x="566" y="347"/>
                      </a:lnTo>
                      <a:lnTo>
                        <a:pt x="560" y="347"/>
                      </a:lnTo>
                      <a:lnTo>
                        <a:pt x="555" y="347"/>
                      </a:lnTo>
                      <a:lnTo>
                        <a:pt x="549" y="347"/>
                      </a:lnTo>
                      <a:lnTo>
                        <a:pt x="543" y="347"/>
                      </a:lnTo>
                      <a:lnTo>
                        <a:pt x="537" y="347"/>
                      </a:lnTo>
                      <a:lnTo>
                        <a:pt x="532" y="347"/>
                      </a:lnTo>
                      <a:lnTo>
                        <a:pt x="526" y="347"/>
                      </a:lnTo>
                      <a:lnTo>
                        <a:pt x="520" y="347"/>
                      </a:lnTo>
                      <a:lnTo>
                        <a:pt x="514" y="347"/>
                      </a:lnTo>
                      <a:lnTo>
                        <a:pt x="514" y="342"/>
                      </a:lnTo>
                      <a:lnTo>
                        <a:pt x="508" y="342"/>
                      </a:lnTo>
                      <a:lnTo>
                        <a:pt x="508" y="337"/>
                      </a:lnTo>
                      <a:lnTo>
                        <a:pt x="508" y="332"/>
                      </a:lnTo>
                      <a:lnTo>
                        <a:pt x="508" y="327"/>
                      </a:lnTo>
                      <a:lnTo>
                        <a:pt x="532" y="327"/>
                      </a:lnTo>
                      <a:close/>
                      <a:moveTo>
                        <a:pt x="612" y="347"/>
                      </a:moveTo>
                      <a:lnTo>
                        <a:pt x="595" y="347"/>
                      </a:lnTo>
                      <a:lnTo>
                        <a:pt x="595" y="332"/>
                      </a:lnTo>
                      <a:lnTo>
                        <a:pt x="612" y="332"/>
                      </a:lnTo>
                      <a:lnTo>
                        <a:pt x="612" y="347"/>
                      </a:lnTo>
                      <a:close/>
                      <a:moveTo>
                        <a:pt x="682" y="322"/>
                      </a:moveTo>
                      <a:lnTo>
                        <a:pt x="670" y="303"/>
                      </a:lnTo>
                      <a:lnTo>
                        <a:pt x="659" y="322"/>
                      </a:lnTo>
                      <a:lnTo>
                        <a:pt x="682" y="322"/>
                      </a:lnTo>
                      <a:close/>
                      <a:moveTo>
                        <a:pt x="647" y="347"/>
                      </a:moveTo>
                      <a:lnTo>
                        <a:pt x="624" y="347"/>
                      </a:lnTo>
                      <a:lnTo>
                        <a:pt x="659" y="288"/>
                      </a:lnTo>
                      <a:lnTo>
                        <a:pt x="682" y="288"/>
                      </a:lnTo>
                      <a:lnTo>
                        <a:pt x="716" y="347"/>
                      </a:lnTo>
                      <a:lnTo>
                        <a:pt x="693" y="347"/>
                      </a:lnTo>
                      <a:lnTo>
                        <a:pt x="687" y="337"/>
                      </a:lnTo>
                      <a:lnTo>
                        <a:pt x="653" y="337"/>
                      </a:lnTo>
                      <a:lnTo>
                        <a:pt x="647" y="347"/>
                      </a:lnTo>
                      <a:close/>
                      <a:moveTo>
                        <a:pt x="745" y="347"/>
                      </a:moveTo>
                      <a:lnTo>
                        <a:pt x="728" y="347"/>
                      </a:lnTo>
                      <a:lnTo>
                        <a:pt x="728" y="332"/>
                      </a:lnTo>
                      <a:lnTo>
                        <a:pt x="745" y="332"/>
                      </a:lnTo>
                      <a:lnTo>
                        <a:pt x="745" y="347"/>
                      </a:lnTo>
                      <a:close/>
                    </a:path>
                  </a:pathLst>
                </a:custGeom>
                <a:solidFill>
                  <a:srgbClr val="0000FF">
                    <a:alpha val="6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 useBgFill="1">
            <p:nvSpPr>
              <p:cNvPr id="3092" name="Freeform 9"/>
              <p:cNvSpPr>
                <a:spLocks noChangeAspect="1"/>
              </p:cNvSpPr>
              <p:nvPr/>
            </p:nvSpPr>
            <p:spPr bwMode="auto">
              <a:xfrm>
                <a:off x="2681" y="1924"/>
                <a:ext cx="197" cy="221"/>
              </a:xfrm>
              <a:custGeom>
                <a:avLst/>
                <a:gdLst>
                  <a:gd name="T0" fmla="*/ 1773 w 127"/>
                  <a:gd name="T1" fmla="*/ 0 h 70"/>
                  <a:gd name="T2" fmla="*/ 1773 w 127"/>
                  <a:gd name="T3" fmla="*/ 10037 h 70"/>
                  <a:gd name="T4" fmla="*/ 1773 w 127"/>
                  <a:gd name="T5" fmla="*/ 19767 h 70"/>
                  <a:gd name="T6" fmla="*/ 1773 w 127"/>
                  <a:gd name="T7" fmla="*/ 24739 h 70"/>
                  <a:gd name="T8" fmla="*/ 1691 w 127"/>
                  <a:gd name="T9" fmla="*/ 34776 h 70"/>
                  <a:gd name="T10" fmla="*/ 1616 w 127"/>
                  <a:gd name="T11" fmla="*/ 44494 h 70"/>
                  <a:gd name="T12" fmla="*/ 1536 w 127"/>
                  <a:gd name="T13" fmla="*/ 49567 h 70"/>
                  <a:gd name="T14" fmla="*/ 1367 w 127"/>
                  <a:gd name="T15" fmla="*/ 59316 h 70"/>
                  <a:gd name="T16" fmla="*/ 1284 w 127"/>
                  <a:gd name="T17" fmla="*/ 59316 h 70"/>
                  <a:gd name="T18" fmla="*/ 1126 w 127"/>
                  <a:gd name="T19" fmla="*/ 64292 h 70"/>
                  <a:gd name="T20" fmla="*/ 1042 w 127"/>
                  <a:gd name="T21" fmla="*/ 64292 h 70"/>
                  <a:gd name="T22" fmla="*/ 892 w 127"/>
                  <a:gd name="T23" fmla="*/ 69353 h 70"/>
                  <a:gd name="T24" fmla="*/ 726 w 127"/>
                  <a:gd name="T25" fmla="*/ 69353 h 70"/>
                  <a:gd name="T26" fmla="*/ 486 w 127"/>
                  <a:gd name="T27" fmla="*/ 64292 h 70"/>
                  <a:gd name="T28" fmla="*/ 324 w 127"/>
                  <a:gd name="T29" fmla="*/ 64292 h 70"/>
                  <a:gd name="T30" fmla="*/ 231 w 127"/>
                  <a:gd name="T31" fmla="*/ 59316 h 70"/>
                  <a:gd name="T32" fmla="*/ 82 w 127"/>
                  <a:gd name="T33" fmla="*/ 54533 h 70"/>
                  <a:gd name="T34" fmla="*/ 82 w 127"/>
                  <a:gd name="T35" fmla="*/ 49567 h 70"/>
                  <a:gd name="T36" fmla="*/ 0 w 127"/>
                  <a:gd name="T37" fmla="*/ 39562 h 70"/>
                  <a:gd name="T38" fmla="*/ 0 w 127"/>
                  <a:gd name="T39" fmla="*/ 34776 h 70"/>
                  <a:gd name="T40" fmla="*/ 0 w 127"/>
                  <a:gd name="T41" fmla="*/ 24739 h 70"/>
                  <a:gd name="T42" fmla="*/ 82 w 127"/>
                  <a:gd name="T43" fmla="*/ 19767 h 70"/>
                  <a:gd name="T44" fmla="*/ 169 w 127"/>
                  <a:gd name="T45" fmla="*/ 14693 h 70"/>
                  <a:gd name="T46" fmla="*/ 231 w 127"/>
                  <a:gd name="T47" fmla="*/ 14693 h 70"/>
                  <a:gd name="T48" fmla="*/ 324 w 127"/>
                  <a:gd name="T49" fmla="*/ 10037 h 70"/>
                  <a:gd name="T50" fmla="*/ 486 w 127"/>
                  <a:gd name="T51" fmla="*/ 5064 h 70"/>
                  <a:gd name="T52" fmla="*/ 555 w 127"/>
                  <a:gd name="T53" fmla="*/ 5064 h 70"/>
                  <a:gd name="T54" fmla="*/ 726 w 127"/>
                  <a:gd name="T55" fmla="*/ 5064 h 70"/>
                  <a:gd name="T56" fmla="*/ 811 w 127"/>
                  <a:gd name="T57" fmla="*/ 0 h 70"/>
                  <a:gd name="T58" fmla="*/ 960 w 127"/>
                  <a:gd name="T59" fmla="*/ 0 h 70"/>
                  <a:gd name="T60" fmla="*/ 1126 w 127"/>
                  <a:gd name="T61" fmla="*/ 0 h 70"/>
                  <a:gd name="T62" fmla="*/ 1284 w 127"/>
                  <a:gd name="T63" fmla="*/ 0 h 70"/>
                  <a:gd name="T64" fmla="*/ 1449 w 127"/>
                  <a:gd name="T65" fmla="*/ 0 h 70"/>
                  <a:gd name="T66" fmla="*/ 1616 w 127"/>
                  <a:gd name="T67" fmla="*/ 0 h 70"/>
                  <a:gd name="T68" fmla="*/ 1691 w 127"/>
                  <a:gd name="T69" fmla="*/ 0 h 70"/>
                  <a:gd name="T70" fmla="*/ 1773 w 127"/>
                  <a:gd name="T71" fmla="*/ 0 h 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27" h="70">
                    <a:moveTo>
                      <a:pt x="127" y="0"/>
                    </a:moveTo>
                    <a:lnTo>
                      <a:pt x="127" y="10"/>
                    </a:lnTo>
                    <a:lnTo>
                      <a:pt x="127" y="20"/>
                    </a:lnTo>
                    <a:lnTo>
                      <a:pt x="127" y="25"/>
                    </a:lnTo>
                    <a:lnTo>
                      <a:pt x="121" y="35"/>
                    </a:lnTo>
                    <a:lnTo>
                      <a:pt x="116" y="45"/>
                    </a:lnTo>
                    <a:lnTo>
                      <a:pt x="110" y="50"/>
                    </a:lnTo>
                    <a:lnTo>
                      <a:pt x="98" y="60"/>
                    </a:lnTo>
                    <a:lnTo>
                      <a:pt x="92" y="60"/>
                    </a:lnTo>
                    <a:lnTo>
                      <a:pt x="81" y="65"/>
                    </a:lnTo>
                    <a:lnTo>
                      <a:pt x="75" y="65"/>
                    </a:lnTo>
                    <a:lnTo>
                      <a:pt x="64" y="70"/>
                    </a:lnTo>
                    <a:lnTo>
                      <a:pt x="52" y="70"/>
                    </a:lnTo>
                    <a:lnTo>
                      <a:pt x="35" y="65"/>
                    </a:lnTo>
                    <a:lnTo>
                      <a:pt x="23" y="65"/>
                    </a:lnTo>
                    <a:lnTo>
                      <a:pt x="17" y="60"/>
                    </a:lnTo>
                    <a:lnTo>
                      <a:pt x="6" y="55"/>
                    </a:lnTo>
                    <a:lnTo>
                      <a:pt x="6" y="50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6" y="20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0"/>
                    </a:lnTo>
                    <a:lnTo>
                      <a:pt x="35" y="5"/>
                    </a:lnTo>
                    <a:lnTo>
                      <a:pt x="40" y="5"/>
                    </a:lnTo>
                    <a:lnTo>
                      <a:pt x="52" y="5"/>
                    </a:lnTo>
                    <a:lnTo>
                      <a:pt x="58" y="0"/>
                    </a:lnTo>
                    <a:lnTo>
                      <a:pt x="69" y="0"/>
                    </a:lnTo>
                    <a:lnTo>
                      <a:pt x="81" y="0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0"/>
                    </a:lnTo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090" name="Oval 45"/>
            <p:cNvSpPr>
              <a:spLocks noChangeArrowheads="1"/>
            </p:cNvSpPr>
            <p:nvPr/>
          </p:nvSpPr>
          <p:spPr bwMode="auto">
            <a:xfrm rot="17387571" flipH="1">
              <a:off x="2495" y="2220"/>
              <a:ext cx="453" cy="590"/>
            </a:xfrm>
            <a:prstGeom prst="ellipse">
              <a:avLst/>
            </a:prstGeom>
            <a:solidFill>
              <a:srgbClr val="DDD6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DBDAD7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000"/>
            </a:p>
          </p:txBody>
        </p:sp>
      </p:grpSp>
      <p:sp>
        <p:nvSpPr>
          <p:cNvPr id="795689" name="WordArt 41"/>
          <p:cNvSpPr>
            <a:spLocks noChangeArrowheads="1" noChangeShapeType="1" noTextEdit="1"/>
          </p:cNvSpPr>
          <p:nvPr/>
        </p:nvSpPr>
        <p:spPr bwMode="auto">
          <a:xfrm rot="972644">
            <a:off x="1833563" y="1820863"/>
            <a:ext cx="6910387" cy="4033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Button">
              <a:avLst>
                <a:gd name="adj" fmla="val 11099713"/>
              </a:avLst>
            </a:prstTxWarp>
          </a:bodyPr>
          <a:lstStyle/>
          <a:p>
            <a:pPr algn="ctr" eaLnBrk="1" hangingPunct="1">
              <a:defRPr/>
            </a:pPr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99">
                        <a:alpha val="72000"/>
                      </a:srgbClr>
                    </a:gs>
                    <a:gs pos="50000">
                      <a:srgbClr val="009999">
                        <a:gamma/>
                        <a:shade val="46275"/>
                        <a:invGamma/>
                      </a:srgbClr>
                    </a:gs>
                    <a:gs pos="100000">
                      <a:srgbClr val="009999">
                        <a:alpha val="72000"/>
                      </a:srgbClr>
                    </a:gs>
                  </a:gsLst>
                  <a:lin ang="5400000" scaled="1"/>
                </a:gradFill>
                <a:latin typeface="Impact"/>
              </a:rPr>
              <a:t> Balsas -Reservatório Billings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8875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10243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10250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10252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3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4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5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10251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4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1098550" y="1838325"/>
            <a:ext cx="7577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accent1"/>
                </a:solidFill>
              </a:rPr>
              <a:t>Ações Tomadas pela Emae – Trabalhos Efetuados</a:t>
            </a:r>
            <a:endParaRPr lang="pt-BR" altLang="pt-BR" sz="200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1042988" y="2348880"/>
            <a:ext cx="7777162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paralelo </a:t>
            </a: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foi solicitada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nova prorrogação de vistoria a seco da Balsa Metálica RG IV, já concedida pela Marinha até 18/01/2017  (quando a balsa Metálica III deverá substitui-la na travessia João Basso);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01/11/2016 – Entrega do projeto de ampliação para 300 passageiros da </a:t>
            </a: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Balsa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Metálica III;</a:t>
            </a:r>
          </a:p>
          <a:p>
            <a:pPr marL="0" indent="0" algn="just" eaLnBrk="1" hangingPunct="1">
              <a:lnSpc>
                <a:spcPct val="150000"/>
              </a:lnSpc>
              <a:buClr>
                <a:srgbClr val="339966"/>
              </a:buClr>
              <a:defRPr/>
            </a:pPr>
            <a:endParaRPr lang="pt-BR" sz="1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8875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10243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10250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10252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3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4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55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10251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244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1098550" y="1838325"/>
            <a:ext cx="7577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accent1"/>
                </a:solidFill>
              </a:rPr>
              <a:t>Próximos Passos Programados Segundo o Plano de Ações:</a:t>
            </a:r>
            <a:endParaRPr lang="pt-BR" altLang="pt-BR" sz="2000" dirty="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1005483" y="2348880"/>
            <a:ext cx="7777162" cy="300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Enviar os projetos para aprovação da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Marinha do Brasil;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Realizar a ampliação da área de passageiros – Com recursos do contrato de caldeiraria e de pintura – Prazo previsto de 45 dias;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Adquirir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 materiais para execução dos serviços de ampliação da área de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passageiros e contratação de </a:t>
            </a:r>
            <a:r>
              <a:rPr lang="pt-BR" sz="1600" b="1" dirty="0" err="1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Engº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Naval para atestar (ART) da execução dos serviços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Preço estimado de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R$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100.000,00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Realizar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substituição da Balsa Metálica RG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IV,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pela Balsa Metálica III;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Contratar e reforma e ampliação da Balsa Metálica RG IV. </a:t>
            </a:r>
          </a:p>
        </p:txBody>
      </p:sp>
      <p:sp>
        <p:nvSpPr>
          <p:cNvPr id="10248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786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11267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11274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11276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7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8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79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11275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268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15779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1057940" y="1450349"/>
            <a:ext cx="68947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accent1"/>
                </a:solidFill>
              </a:rPr>
              <a:t>Problemas Enfrentados:</a:t>
            </a: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755650" y="1798556"/>
            <a:ext cx="813911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Corte na verba de ampliação da </a:t>
            </a: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Balsa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Metálica RG IV (orçado em R$2.400.000,00) – Mantido somente orçamento para a </a:t>
            </a: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sua reforma  R$1.000.000,00.</a:t>
            </a:r>
            <a:endParaRPr lang="pt-BR" sz="1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just" eaLnBrk="1" hangingPunct="1">
              <a:lnSpc>
                <a:spcPct val="150000"/>
              </a:lnSpc>
              <a:buClr>
                <a:srgbClr val="339966"/>
              </a:buClr>
              <a:defRPr/>
            </a:pPr>
            <a:endParaRPr lang="pt-BR" sz="1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Sanções dos MP’S Estaduais e Federal por descumprimento dos compromissos assumidos;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Indignação e protestos por parte da população, que aguarda as melhorias prometidas.</a:t>
            </a:r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093386" y="3094870"/>
            <a:ext cx="68947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accent1"/>
                </a:solidFill>
              </a:rPr>
              <a:t>Possíveis Consequências: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13315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13322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13324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5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6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7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13323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16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755576" y="1465501"/>
            <a:ext cx="806457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dirty="0" smtClean="0">
                <a:solidFill>
                  <a:schemeClr val="accent1"/>
                </a:solidFill>
              </a:rPr>
              <a:t>Ações Para Redução dos Custos das Balsas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dirty="0">
                <a:solidFill>
                  <a:schemeClr val="accent1"/>
                </a:solidFill>
              </a:rPr>
              <a:t>1</a:t>
            </a:r>
            <a:r>
              <a:rPr lang="pt-BR" altLang="pt-BR" sz="2000" dirty="0" smtClean="0">
                <a:solidFill>
                  <a:schemeClr val="accent1"/>
                </a:solidFill>
              </a:rPr>
              <a:t> - Estudo </a:t>
            </a:r>
            <a:r>
              <a:rPr lang="pt-BR" altLang="pt-BR" sz="2000" dirty="0">
                <a:solidFill>
                  <a:schemeClr val="accent1"/>
                </a:solidFill>
              </a:rPr>
              <a:t>de </a:t>
            </a:r>
            <a:r>
              <a:rPr lang="pt-BR" altLang="pt-BR" sz="2000" dirty="0" smtClean="0">
                <a:solidFill>
                  <a:schemeClr val="accent1"/>
                </a:solidFill>
              </a:rPr>
              <a:t>Redução </a:t>
            </a:r>
            <a:r>
              <a:rPr lang="pt-BR" altLang="pt-BR" sz="2000" dirty="0">
                <a:solidFill>
                  <a:schemeClr val="accent1"/>
                </a:solidFill>
              </a:rPr>
              <a:t>do </a:t>
            </a:r>
            <a:r>
              <a:rPr lang="pt-BR" altLang="pt-BR" sz="2000" dirty="0" smtClean="0">
                <a:solidFill>
                  <a:schemeClr val="accent1"/>
                </a:solidFill>
              </a:rPr>
              <a:t>Escopo do Contrato de O&amp;M.</a:t>
            </a:r>
            <a:endParaRPr lang="pt-BR" altLang="pt-BR" sz="2000" dirty="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1042988" y="2327275"/>
            <a:ext cx="7777162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Propostas:</a:t>
            </a:r>
          </a:p>
          <a:p>
            <a:pPr>
              <a:buFontTx/>
              <a:buChar char="-"/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Paralisação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dos serviços das 03 travessias, das 00:30 </a:t>
            </a:r>
            <a:r>
              <a:rPr lang="pt-BR" sz="16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hs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às 4:30 </a:t>
            </a:r>
            <a:r>
              <a:rPr lang="pt-BR" sz="16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hs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Balsas ficam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paradas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 meio do reservatório.</a:t>
            </a:r>
          </a:p>
          <a:p>
            <a:pPr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edução da equipe de controle -  1 profissional em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regime de 24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horas – Durante o dia Controla ou realiza limpeza o acesso e à noite realiza zeladoria da balsa;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Redução da equipe de faxina - Manter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 faxineiro de segunda a sexta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feira,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 horário comercial e não mais 24 horas.</a:t>
            </a:r>
          </a:p>
          <a:p>
            <a:pPr>
              <a:buFontTx/>
              <a:buChar char="-"/>
              <a:defRPr/>
            </a:pPr>
            <a:endParaRPr lang="pt-BR" sz="1600" b="1" dirty="0" smtClean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Observações:</a:t>
            </a:r>
          </a:p>
          <a:p>
            <a:pPr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Estas medidas indicam uma economia anual de cerca de R$ 1,44 milhões</a:t>
            </a:r>
          </a:p>
          <a:p>
            <a:pPr>
              <a:buFontTx/>
              <a:buChar char="-"/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serviço de ônibus nas três travessias é interrompido a 1:00 h,  retornando as 4:00 </a:t>
            </a:r>
            <a:r>
              <a:rPr lang="pt-BR" sz="16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hs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14346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14348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49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50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51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14347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340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1098550" y="1838325"/>
            <a:ext cx="7073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>
                <a:solidFill>
                  <a:schemeClr val="accent1"/>
                </a:solidFill>
              </a:rPr>
              <a:t>Estudo de Redução do Horário de Trabalho das Balsas</a:t>
            </a: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971550" y="2255838"/>
            <a:ext cx="777716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Possíveis  Reflexos da Proposta:</a:t>
            </a:r>
            <a:endParaRPr lang="pt-BR" sz="1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Protestos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toda ordem, com repercussões não imagináveis. </a:t>
            </a:r>
          </a:p>
          <a:p>
            <a:pPr>
              <a:buFontTx/>
              <a:buChar char="-"/>
              <a:defRPr/>
            </a:pP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Risco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depredação da </a:t>
            </a: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embarcação que ficará parada.</a:t>
            </a:r>
            <a:endParaRPr lang="pt-BR" sz="1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Impossibilidade de realização de travessias no horário das 00:30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até as 4:30 </a:t>
            </a:r>
            <a:r>
              <a:rPr lang="pt-BR" sz="18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hs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Emergências deverão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ser </a:t>
            </a: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realizadas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 estradas alternativas.</a:t>
            </a:r>
          </a:p>
          <a:p>
            <a:pPr>
              <a:buFontTx/>
              <a:buChar char="-"/>
              <a:defRPr/>
            </a:pP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Limpeza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das embarcações </a:t>
            </a:r>
            <a:r>
              <a:rPr lang="pt-BR" sz="18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prejudicada - Principalmente aos finais de semana.</a:t>
            </a:r>
            <a:endParaRPr lang="pt-BR" sz="1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8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pt-BR" altLang="pt-BR" dirty="0">
              <a:solidFill>
                <a:schemeClr val="accent1"/>
              </a:solidFill>
            </a:endParaRPr>
          </a:p>
        </p:txBody>
      </p:sp>
      <p:grpSp>
        <p:nvGrpSpPr>
          <p:cNvPr id="15363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15372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15374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75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76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77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15373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364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162028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b="1" dirty="0" smtClean="0">
                <a:solidFill>
                  <a:schemeClr val="accent1"/>
                </a:solidFill>
              </a:rPr>
              <a:t>2 - Pavimentação </a:t>
            </a:r>
            <a:r>
              <a:rPr lang="pt-BR" altLang="pt-BR" b="1" dirty="0">
                <a:solidFill>
                  <a:schemeClr val="accent1"/>
                </a:solidFill>
              </a:rPr>
              <a:t>de Estradas Alternativas</a:t>
            </a:r>
            <a:endParaRPr lang="pt-BR" altLang="pt-BR" dirty="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694222" y="1913491"/>
            <a:ext cx="50409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Travessia João Basso - Riacho Grande</a:t>
            </a: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40" y="2185369"/>
            <a:ext cx="5976664" cy="393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Seta: para a Direita 3"/>
          <p:cNvSpPr>
            <a:spLocks noChangeArrowheads="1"/>
          </p:cNvSpPr>
          <p:nvPr/>
        </p:nvSpPr>
        <p:spPr bwMode="auto">
          <a:xfrm rot="20250434">
            <a:off x="1195297" y="2925389"/>
            <a:ext cx="644525" cy="168275"/>
          </a:xfrm>
          <a:prstGeom prst="rightArrow">
            <a:avLst>
              <a:gd name="adj1" fmla="val 50000"/>
              <a:gd name="adj2" fmla="val 50076"/>
            </a:avLst>
          </a:prstGeom>
          <a:solidFill>
            <a:srgbClr val="DDD6D5"/>
          </a:solidFill>
          <a:ln>
            <a:noFill/>
          </a:ln>
          <a:effectLst>
            <a:outerShdw dist="107763" dir="13500000" algn="ctr" rotWithShape="0">
              <a:srgbClr val="0000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5371" name="Seta: para a Direita 4"/>
          <p:cNvSpPr>
            <a:spLocks noChangeArrowheads="1"/>
          </p:cNvSpPr>
          <p:nvPr/>
        </p:nvSpPr>
        <p:spPr bwMode="auto">
          <a:xfrm rot="-1757818">
            <a:off x="5651847" y="5823649"/>
            <a:ext cx="690562" cy="179387"/>
          </a:xfrm>
          <a:prstGeom prst="rightArrow">
            <a:avLst>
              <a:gd name="adj1" fmla="val 50000"/>
              <a:gd name="adj2" fmla="val 50187"/>
            </a:avLst>
          </a:prstGeom>
          <a:solidFill>
            <a:srgbClr val="DDD6D5"/>
          </a:solidFill>
          <a:ln>
            <a:noFill/>
          </a:ln>
          <a:effectLst>
            <a:outerShdw dist="107763" dir="13500000" algn="ctr" rotWithShape="0">
              <a:srgbClr val="0000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8" name="Seta: para a Direita 4"/>
          <p:cNvSpPr>
            <a:spLocks noChangeArrowheads="1"/>
          </p:cNvSpPr>
          <p:nvPr/>
        </p:nvSpPr>
        <p:spPr bwMode="auto">
          <a:xfrm rot="-1757818">
            <a:off x="3563614" y="4234558"/>
            <a:ext cx="690562" cy="179387"/>
          </a:xfrm>
          <a:prstGeom prst="rightArrow">
            <a:avLst>
              <a:gd name="adj1" fmla="val 50000"/>
              <a:gd name="adj2" fmla="val 50187"/>
            </a:avLst>
          </a:prstGeom>
          <a:solidFill>
            <a:srgbClr val="DDD6D5"/>
          </a:solidFill>
          <a:ln>
            <a:noFill/>
          </a:ln>
          <a:effectLst>
            <a:outerShdw dist="107763" dir="13500000" algn="ctr" rotWithShape="0">
              <a:srgbClr val="0000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pt-BR" altLang="pt-BR" dirty="0">
              <a:solidFill>
                <a:schemeClr val="accent1"/>
              </a:solidFill>
            </a:endParaRPr>
          </a:p>
        </p:txBody>
      </p:sp>
      <p:grpSp>
        <p:nvGrpSpPr>
          <p:cNvPr id="16387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16394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16396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97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98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99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16395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388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b="1" dirty="0">
                <a:solidFill>
                  <a:schemeClr val="accent1"/>
                </a:solidFill>
              </a:rPr>
              <a:t>Pavimentação de Estradas </a:t>
            </a:r>
            <a:r>
              <a:rPr lang="pt-BR" altLang="pt-BR" b="1" dirty="0" smtClean="0">
                <a:solidFill>
                  <a:schemeClr val="accent1"/>
                </a:solidFill>
              </a:rPr>
              <a:t>Alternativas – Travessia João Basso</a:t>
            </a:r>
            <a:endParaRPr lang="pt-BR" altLang="pt-BR" dirty="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611188" y="2332038"/>
            <a:ext cx="31686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Pavimentação de aproximadamente: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Km;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Usuário daria uma volta de 27 Km e pagaria um pedágio de R$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25,20.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91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11481" r="25587" b="13602"/>
          <a:stretch>
            <a:fillRect/>
          </a:stretch>
        </p:blipFill>
        <p:spPr bwMode="auto">
          <a:xfrm>
            <a:off x="3779838" y="2239963"/>
            <a:ext cx="489585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pt-BR" altLang="pt-BR" dirty="0">
              <a:solidFill>
                <a:schemeClr val="accent1"/>
              </a:solidFill>
            </a:endParaRPr>
          </a:p>
        </p:txBody>
      </p:sp>
      <p:grpSp>
        <p:nvGrpSpPr>
          <p:cNvPr id="21507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21514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21516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7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8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519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21515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143 w 127"/>
                <a:gd name="T1" fmla="*/ 0 h 70"/>
                <a:gd name="T2" fmla="*/ 1143 w 127"/>
                <a:gd name="T3" fmla="*/ 3179 h 70"/>
                <a:gd name="T4" fmla="*/ 1143 w 127"/>
                <a:gd name="T5" fmla="*/ 6261 h 70"/>
                <a:gd name="T6" fmla="*/ 1143 w 127"/>
                <a:gd name="T7" fmla="*/ 7836 h 70"/>
                <a:gd name="T8" fmla="*/ 1090 w 127"/>
                <a:gd name="T9" fmla="*/ 11015 h 70"/>
                <a:gd name="T10" fmla="*/ 1042 w 127"/>
                <a:gd name="T11" fmla="*/ 14093 h 70"/>
                <a:gd name="T12" fmla="*/ 990 w 127"/>
                <a:gd name="T13" fmla="*/ 15700 h 70"/>
                <a:gd name="T14" fmla="*/ 881 w 127"/>
                <a:gd name="T15" fmla="*/ 18788 h 70"/>
                <a:gd name="T16" fmla="*/ 828 w 127"/>
                <a:gd name="T17" fmla="*/ 18788 h 70"/>
                <a:gd name="T18" fmla="*/ 726 w 127"/>
                <a:gd name="T19" fmla="*/ 20364 h 70"/>
                <a:gd name="T20" fmla="*/ 672 w 127"/>
                <a:gd name="T21" fmla="*/ 20364 h 70"/>
                <a:gd name="T22" fmla="*/ 575 w 127"/>
                <a:gd name="T23" fmla="*/ 21967 h 70"/>
                <a:gd name="T24" fmla="*/ 468 w 127"/>
                <a:gd name="T25" fmla="*/ 21967 h 70"/>
                <a:gd name="T26" fmla="*/ 313 w 127"/>
                <a:gd name="T27" fmla="*/ 20364 h 70"/>
                <a:gd name="T28" fmla="*/ 209 w 127"/>
                <a:gd name="T29" fmla="*/ 20364 h 70"/>
                <a:gd name="T30" fmla="*/ 149 w 127"/>
                <a:gd name="T31" fmla="*/ 18788 h 70"/>
                <a:gd name="T32" fmla="*/ 53 w 127"/>
                <a:gd name="T33" fmla="*/ 17273 h 70"/>
                <a:gd name="T34" fmla="*/ 53 w 127"/>
                <a:gd name="T35" fmla="*/ 15700 h 70"/>
                <a:gd name="T36" fmla="*/ 0 w 127"/>
                <a:gd name="T37" fmla="*/ 12531 h 70"/>
                <a:gd name="T38" fmla="*/ 0 w 127"/>
                <a:gd name="T39" fmla="*/ 11015 h 70"/>
                <a:gd name="T40" fmla="*/ 0 w 127"/>
                <a:gd name="T41" fmla="*/ 7836 h 70"/>
                <a:gd name="T42" fmla="*/ 53 w 127"/>
                <a:gd name="T43" fmla="*/ 6261 h 70"/>
                <a:gd name="T44" fmla="*/ 109 w 127"/>
                <a:gd name="T45" fmla="*/ 4654 h 70"/>
                <a:gd name="T46" fmla="*/ 149 w 127"/>
                <a:gd name="T47" fmla="*/ 4654 h 70"/>
                <a:gd name="T48" fmla="*/ 209 w 127"/>
                <a:gd name="T49" fmla="*/ 3179 h 70"/>
                <a:gd name="T50" fmla="*/ 313 w 127"/>
                <a:gd name="T51" fmla="*/ 1604 h 70"/>
                <a:gd name="T52" fmla="*/ 358 w 127"/>
                <a:gd name="T53" fmla="*/ 1604 h 70"/>
                <a:gd name="T54" fmla="*/ 468 w 127"/>
                <a:gd name="T55" fmla="*/ 1604 h 70"/>
                <a:gd name="T56" fmla="*/ 523 w 127"/>
                <a:gd name="T57" fmla="*/ 0 h 70"/>
                <a:gd name="T58" fmla="*/ 619 w 127"/>
                <a:gd name="T59" fmla="*/ 0 h 70"/>
                <a:gd name="T60" fmla="*/ 726 w 127"/>
                <a:gd name="T61" fmla="*/ 0 h 70"/>
                <a:gd name="T62" fmla="*/ 828 w 127"/>
                <a:gd name="T63" fmla="*/ 0 h 70"/>
                <a:gd name="T64" fmla="*/ 934 w 127"/>
                <a:gd name="T65" fmla="*/ 0 h 70"/>
                <a:gd name="T66" fmla="*/ 1042 w 127"/>
                <a:gd name="T67" fmla="*/ 0 h 70"/>
                <a:gd name="T68" fmla="*/ 1090 w 127"/>
                <a:gd name="T69" fmla="*/ 0 h 70"/>
                <a:gd name="T70" fmla="*/ 114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1508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b="1" dirty="0">
                <a:solidFill>
                  <a:schemeClr val="accent1"/>
                </a:solidFill>
              </a:rPr>
              <a:t>Pavimentação de Estradas </a:t>
            </a:r>
            <a:r>
              <a:rPr lang="pt-BR" altLang="pt-BR" b="1" dirty="0" smtClean="0">
                <a:solidFill>
                  <a:schemeClr val="accent1"/>
                </a:solidFill>
              </a:rPr>
              <a:t>Alternativas – Travessia </a:t>
            </a:r>
            <a:r>
              <a:rPr lang="pt-BR" altLang="pt-BR" b="1" dirty="0" err="1" smtClean="0">
                <a:solidFill>
                  <a:schemeClr val="accent1"/>
                </a:solidFill>
              </a:rPr>
              <a:t>Bororé</a:t>
            </a:r>
            <a:endParaRPr lang="pt-BR" altLang="pt-BR" dirty="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611188" y="2332038"/>
            <a:ext cx="32407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Pavimentação de aproximadamente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10,5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Km.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511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3" name="Imagem 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15309" r="21651" b="10800"/>
          <a:stretch>
            <a:fillRect/>
          </a:stretch>
        </p:blipFill>
        <p:spPr bwMode="auto">
          <a:xfrm>
            <a:off x="3995936" y="2277131"/>
            <a:ext cx="4703906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08986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18435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18442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18444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45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46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447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18443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436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971550" y="2255838"/>
            <a:ext cx="777716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Problemas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enfrentados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Dificuldade de obtenção de Cotações – Devido a falta de Projeto Somente uma empresa apresentou cotação (R$ 26.000.000,00);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Dificuldade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Obtenção de Licença Ambiental para a Execução da Obra - Local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mata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nativa;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Risco de ação publica obrigando o retorno das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balsas,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mesmo depois da obra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realizada.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041400" y="1806575"/>
            <a:ext cx="7632700" cy="373063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b="1" dirty="0">
                <a:solidFill>
                  <a:schemeClr val="accent1"/>
                </a:solidFill>
              </a:rPr>
              <a:t>Pavimentação de Estradas Alternativas</a:t>
            </a:r>
            <a:endParaRPr lang="pt-BR" alt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19459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19466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19468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69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70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71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19467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460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971550" y="2255838"/>
            <a:ext cx="7923213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pt-BR" sz="20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Curto Prazo:</a:t>
            </a:r>
          </a:p>
          <a:p>
            <a:pPr lvl="1"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Definição quanto a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Ampliação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Metálica RG IV para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Certificação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lvl="1"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GT para negociação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 os MP’S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Prefeituras;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Estratégia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Empresarial – Ações com Relação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Travessias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</a:p>
          <a:p>
            <a:pPr lvl="1">
              <a:buFontTx/>
              <a:buChar char="-"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Médio  Prazo:</a:t>
            </a:r>
          </a:p>
          <a:p>
            <a:pPr lvl="1"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Análise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Técnica- Econômica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das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Alternativas -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Repasse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das Balsas para Prefeituras;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buFontTx/>
              <a:buChar char="-"/>
              <a:defRPr/>
            </a:pP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Implantação de Alternativa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Terrestre com retirada das balsas; </a:t>
            </a:r>
          </a:p>
          <a:p>
            <a:pPr lvl="1"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Modelagem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Concessão;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buFontTx/>
              <a:buChar char="-"/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Negociação Proposta com Agentes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Envolvidos.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4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041400" y="1806575"/>
            <a:ext cx="7632700" cy="373063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pt-BR" b="1" dirty="0">
                <a:solidFill>
                  <a:schemeClr val="accent1"/>
                </a:solidFill>
              </a:rPr>
              <a:t>Definições </a:t>
            </a:r>
            <a:r>
              <a:rPr lang="pt-BR" altLang="pt-BR" b="1" dirty="0" smtClean="0">
                <a:solidFill>
                  <a:schemeClr val="accent1"/>
                </a:solidFill>
              </a:rPr>
              <a:t>Necessárias:</a:t>
            </a:r>
            <a:endParaRPr lang="pt-BR" alt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42" name="Rectangle 34"/>
          <p:cNvSpPr>
            <a:spLocks noChangeArrowheads="1"/>
          </p:cNvSpPr>
          <p:nvPr/>
        </p:nvSpPr>
        <p:spPr bwMode="auto">
          <a:xfrm>
            <a:off x="252413" y="1844675"/>
            <a:ext cx="8639175" cy="4392613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042988" y="2312988"/>
            <a:ext cx="7129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4100" name="Text Box 21"/>
          <p:cNvSpPr txBox="1">
            <a:spLocks noChangeArrowheads="1"/>
          </p:cNvSpPr>
          <p:nvPr/>
        </p:nvSpPr>
        <p:spPr bwMode="auto">
          <a:xfrm>
            <a:off x="1258888" y="898525"/>
            <a:ext cx="21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4101" name="Text Box 22"/>
          <p:cNvSpPr txBox="1">
            <a:spLocks noChangeArrowheads="1"/>
          </p:cNvSpPr>
          <p:nvPr/>
        </p:nvSpPr>
        <p:spPr bwMode="auto">
          <a:xfrm>
            <a:off x="1187450" y="54927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grpSp>
        <p:nvGrpSpPr>
          <p:cNvPr id="4102" name="Group 24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4108" name="Group 25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4110" name="Freeform 26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1" name="Freeform 27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2" name="Freeform 28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3" name="Freeform 29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4109" name="Freeform 30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103" name="Picture 32" descr="balsail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7561262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35"/>
          <p:cNvSpPr txBox="1">
            <a:spLocks noChangeArrowheads="1"/>
          </p:cNvSpPr>
          <p:nvPr/>
        </p:nvSpPr>
        <p:spPr bwMode="auto">
          <a:xfrm>
            <a:off x="755650" y="1916113"/>
            <a:ext cx="3097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accent1"/>
                </a:solidFill>
              </a:rPr>
              <a:t>Localização</a:t>
            </a:r>
          </a:p>
        </p:txBody>
      </p:sp>
      <p:sp>
        <p:nvSpPr>
          <p:cNvPr id="4105" name="WordArt 36"/>
          <p:cNvSpPr>
            <a:spLocks noChangeArrowheads="1" noChangeShapeType="1" noTextEdit="1"/>
          </p:cNvSpPr>
          <p:nvPr/>
        </p:nvSpPr>
        <p:spPr bwMode="auto">
          <a:xfrm>
            <a:off x="3490913" y="6453188"/>
            <a:ext cx="5329237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TO - Departamento de  OPERAÇÃO</a:t>
            </a:r>
          </a:p>
        </p:txBody>
      </p:sp>
      <p:sp>
        <p:nvSpPr>
          <p:cNvPr id="4106" name="Rectangle 37"/>
          <p:cNvSpPr>
            <a:spLocks noChangeArrowheads="1"/>
          </p:cNvSpPr>
          <p:nvPr/>
        </p:nvSpPr>
        <p:spPr bwMode="auto">
          <a:xfrm>
            <a:off x="971550" y="749300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Travessia de 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Rectangle 38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4"/>
          <p:cNvSpPr>
            <a:spLocks noChangeArrowheads="1"/>
          </p:cNvSpPr>
          <p:nvPr/>
        </p:nvSpPr>
        <p:spPr bwMode="auto">
          <a:xfrm>
            <a:off x="0" y="0"/>
            <a:ext cx="9180513" cy="6858000"/>
          </a:xfrm>
          <a:prstGeom prst="rect">
            <a:avLst/>
          </a:prstGeom>
          <a:solidFill>
            <a:srgbClr val="DDD6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/>
          </a:p>
        </p:txBody>
      </p:sp>
      <p:pic>
        <p:nvPicPr>
          <p:cNvPr id="20483" name="Picture 31" descr="balsataquacetada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/>
          <a:stretch>
            <a:fillRect/>
          </a:stretch>
        </p:blipFill>
        <p:spPr>
          <a:xfrm>
            <a:off x="3995738" y="0"/>
            <a:ext cx="5148262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27"/>
          <p:cNvSpPr>
            <a:spLocks noChangeArrowheads="1"/>
          </p:cNvSpPr>
          <p:nvPr/>
        </p:nvSpPr>
        <p:spPr bwMode="auto">
          <a:xfrm rot="10800000">
            <a:off x="36513" y="6308725"/>
            <a:ext cx="9144000" cy="404813"/>
          </a:xfrm>
          <a:prstGeom prst="rect">
            <a:avLst/>
          </a:prstGeom>
          <a:gradFill rotWithShape="1">
            <a:gsLst>
              <a:gs pos="0">
                <a:srgbClr val="333399">
                  <a:alpha val="89000"/>
                </a:srgb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pic>
        <p:nvPicPr>
          <p:cNvPr id="20485" name="Picture 29" descr="balsaboror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/>
          <a:stretch>
            <a:fillRect/>
          </a:stretch>
        </p:blipFill>
        <p:spPr bwMode="auto">
          <a:xfrm>
            <a:off x="0" y="0"/>
            <a:ext cx="40671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0" descr="joa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9138"/>
            <a:ext cx="2617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28"/>
          <p:cNvSpPr>
            <a:spLocks noChangeArrowheads="1"/>
          </p:cNvSpPr>
          <p:nvPr/>
        </p:nvSpPr>
        <p:spPr bwMode="auto">
          <a:xfrm>
            <a:off x="36513" y="44450"/>
            <a:ext cx="9107487" cy="6121400"/>
          </a:xfrm>
          <a:prstGeom prst="rect">
            <a:avLst/>
          </a:prstGeom>
          <a:noFill/>
          <a:ln w="76200" algn="ctr">
            <a:solidFill>
              <a:srgbClr val="C0B4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/>
          </a:p>
        </p:txBody>
      </p:sp>
      <p:sp>
        <p:nvSpPr>
          <p:cNvPr id="20488" name="WordArt 44"/>
          <p:cNvSpPr>
            <a:spLocks noChangeArrowheads="1" noChangeShapeType="1" noTextEdit="1"/>
          </p:cNvSpPr>
          <p:nvPr/>
        </p:nvSpPr>
        <p:spPr bwMode="auto">
          <a:xfrm>
            <a:off x="179388" y="6381750"/>
            <a:ext cx="3887787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 – Diretoria de Geração</a:t>
            </a:r>
          </a:p>
        </p:txBody>
      </p:sp>
      <p:pic>
        <p:nvPicPr>
          <p:cNvPr id="20489" name="Picture 58" descr="emae-1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" y="3675063"/>
            <a:ext cx="2843213" cy="2462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0" name="Picture 61" descr="emae-10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4759325"/>
            <a:ext cx="1800225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1" name="Picture 65" descr="emae-1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4975225"/>
            <a:ext cx="1489075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92" name="Oval 18"/>
          <p:cNvSpPr>
            <a:spLocks noChangeArrowheads="1"/>
          </p:cNvSpPr>
          <p:nvPr/>
        </p:nvSpPr>
        <p:spPr bwMode="auto">
          <a:xfrm rot="16793895" flipH="1">
            <a:off x="3124200" y="-304799"/>
            <a:ext cx="4162425" cy="7454900"/>
          </a:xfrm>
          <a:prstGeom prst="ellipse">
            <a:avLst/>
          </a:prstGeom>
          <a:solidFill>
            <a:srgbClr val="DDD6D5"/>
          </a:solidFill>
          <a:ln>
            <a:noFill/>
          </a:ln>
          <a:effectLst>
            <a:outerShdw dist="107763" dir="13500000" algn="ctr" rotWithShape="0">
              <a:srgbClr val="0000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/>
          </a:p>
        </p:txBody>
      </p:sp>
      <p:grpSp>
        <p:nvGrpSpPr>
          <p:cNvPr id="20493" name="Group 46"/>
          <p:cNvGrpSpPr>
            <a:grpSpLocks/>
          </p:cNvGrpSpPr>
          <p:nvPr/>
        </p:nvGrpSpPr>
        <p:grpSpPr bwMode="auto">
          <a:xfrm>
            <a:off x="3852863" y="2981325"/>
            <a:ext cx="2662237" cy="1427163"/>
            <a:chOff x="2427" y="1842"/>
            <a:chExt cx="1678" cy="899"/>
          </a:xfrm>
        </p:grpSpPr>
        <p:grpSp>
          <p:nvGrpSpPr>
            <p:cNvPr id="20497" name="Group 3"/>
            <p:cNvGrpSpPr>
              <a:grpSpLocks noChangeAspect="1"/>
            </p:cNvGrpSpPr>
            <p:nvPr/>
          </p:nvGrpSpPr>
          <p:grpSpPr bwMode="auto">
            <a:xfrm>
              <a:off x="2472" y="1842"/>
              <a:ext cx="1633" cy="759"/>
              <a:chOff x="480" y="288"/>
              <a:chExt cx="4752" cy="3648"/>
            </a:xfrm>
          </p:grpSpPr>
          <p:grpSp>
            <p:nvGrpSpPr>
              <p:cNvPr id="20499" name="Group 4"/>
              <p:cNvGrpSpPr>
                <a:grpSpLocks noChangeAspect="1"/>
              </p:cNvGrpSpPr>
              <p:nvPr/>
            </p:nvGrpSpPr>
            <p:grpSpPr bwMode="auto">
              <a:xfrm>
                <a:off x="480" y="288"/>
                <a:ext cx="4752" cy="3648"/>
                <a:chOff x="7709" y="1298"/>
                <a:chExt cx="3060" cy="1157"/>
              </a:xfrm>
            </p:grpSpPr>
            <p:sp>
              <p:nvSpPr>
                <p:cNvPr id="20501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7709" y="1641"/>
                  <a:ext cx="2211" cy="312"/>
                </a:xfrm>
                <a:custGeom>
                  <a:avLst/>
                  <a:gdLst>
                    <a:gd name="T0" fmla="*/ 283 w 2211"/>
                    <a:gd name="T1" fmla="*/ 84 h 312"/>
                    <a:gd name="T2" fmla="*/ 237 w 2211"/>
                    <a:gd name="T3" fmla="*/ 69 h 312"/>
                    <a:gd name="T4" fmla="*/ 185 w 2211"/>
                    <a:gd name="T5" fmla="*/ 84 h 312"/>
                    <a:gd name="T6" fmla="*/ 162 w 2211"/>
                    <a:gd name="T7" fmla="*/ 119 h 312"/>
                    <a:gd name="T8" fmla="*/ 168 w 2211"/>
                    <a:gd name="T9" fmla="*/ 218 h 312"/>
                    <a:gd name="T10" fmla="*/ 196 w 2211"/>
                    <a:gd name="T11" fmla="*/ 243 h 312"/>
                    <a:gd name="T12" fmla="*/ 248 w 2211"/>
                    <a:gd name="T13" fmla="*/ 248 h 312"/>
                    <a:gd name="T14" fmla="*/ 289 w 2211"/>
                    <a:gd name="T15" fmla="*/ 228 h 312"/>
                    <a:gd name="T16" fmla="*/ 433 w 2211"/>
                    <a:gd name="T17" fmla="*/ 223 h 312"/>
                    <a:gd name="T18" fmla="*/ 410 w 2211"/>
                    <a:gd name="T19" fmla="*/ 263 h 312"/>
                    <a:gd name="T20" fmla="*/ 370 w 2211"/>
                    <a:gd name="T21" fmla="*/ 288 h 312"/>
                    <a:gd name="T22" fmla="*/ 312 w 2211"/>
                    <a:gd name="T23" fmla="*/ 303 h 312"/>
                    <a:gd name="T24" fmla="*/ 254 w 2211"/>
                    <a:gd name="T25" fmla="*/ 312 h 312"/>
                    <a:gd name="T26" fmla="*/ 191 w 2211"/>
                    <a:gd name="T27" fmla="*/ 312 h 312"/>
                    <a:gd name="T28" fmla="*/ 127 w 2211"/>
                    <a:gd name="T29" fmla="*/ 303 h 312"/>
                    <a:gd name="T30" fmla="*/ 75 w 2211"/>
                    <a:gd name="T31" fmla="*/ 288 h 312"/>
                    <a:gd name="T32" fmla="*/ 41 w 2211"/>
                    <a:gd name="T33" fmla="*/ 258 h 312"/>
                    <a:gd name="T34" fmla="*/ 17 w 2211"/>
                    <a:gd name="T35" fmla="*/ 228 h 312"/>
                    <a:gd name="T36" fmla="*/ 6 w 2211"/>
                    <a:gd name="T37" fmla="*/ 188 h 312"/>
                    <a:gd name="T38" fmla="*/ 6 w 2211"/>
                    <a:gd name="T39" fmla="*/ 139 h 312"/>
                    <a:gd name="T40" fmla="*/ 23 w 2211"/>
                    <a:gd name="T41" fmla="*/ 89 h 312"/>
                    <a:gd name="T42" fmla="*/ 58 w 2211"/>
                    <a:gd name="T43" fmla="*/ 54 h 312"/>
                    <a:gd name="T44" fmla="*/ 104 w 2211"/>
                    <a:gd name="T45" fmla="*/ 24 h 312"/>
                    <a:gd name="T46" fmla="*/ 162 w 2211"/>
                    <a:gd name="T47" fmla="*/ 14 h 312"/>
                    <a:gd name="T48" fmla="*/ 225 w 2211"/>
                    <a:gd name="T49" fmla="*/ 10 h 312"/>
                    <a:gd name="T50" fmla="*/ 289 w 2211"/>
                    <a:gd name="T51" fmla="*/ 10 h 312"/>
                    <a:gd name="T52" fmla="*/ 341 w 2211"/>
                    <a:gd name="T53" fmla="*/ 24 h 312"/>
                    <a:gd name="T54" fmla="*/ 393 w 2211"/>
                    <a:gd name="T55" fmla="*/ 49 h 312"/>
                    <a:gd name="T56" fmla="*/ 422 w 2211"/>
                    <a:gd name="T57" fmla="*/ 94 h 312"/>
                    <a:gd name="T58" fmla="*/ 439 w 2211"/>
                    <a:gd name="T59" fmla="*/ 144 h 312"/>
                    <a:gd name="T60" fmla="*/ 2073 w 2211"/>
                    <a:gd name="T61" fmla="*/ 114 h 312"/>
                    <a:gd name="T62" fmla="*/ 2055 w 2211"/>
                    <a:gd name="T63" fmla="*/ 79 h 312"/>
                    <a:gd name="T64" fmla="*/ 2009 w 2211"/>
                    <a:gd name="T65" fmla="*/ 64 h 312"/>
                    <a:gd name="T66" fmla="*/ 1963 w 2211"/>
                    <a:gd name="T67" fmla="*/ 74 h 312"/>
                    <a:gd name="T68" fmla="*/ 1934 w 2211"/>
                    <a:gd name="T69" fmla="*/ 99 h 312"/>
                    <a:gd name="T70" fmla="*/ 1934 w 2211"/>
                    <a:gd name="T71" fmla="*/ 198 h 312"/>
                    <a:gd name="T72" fmla="*/ 1951 w 2211"/>
                    <a:gd name="T73" fmla="*/ 233 h 312"/>
                    <a:gd name="T74" fmla="*/ 2003 w 2211"/>
                    <a:gd name="T75" fmla="*/ 243 h 312"/>
                    <a:gd name="T76" fmla="*/ 2050 w 2211"/>
                    <a:gd name="T77" fmla="*/ 228 h 312"/>
                    <a:gd name="T78" fmla="*/ 2205 w 2211"/>
                    <a:gd name="T79" fmla="*/ 208 h 312"/>
                    <a:gd name="T80" fmla="*/ 2188 w 2211"/>
                    <a:gd name="T81" fmla="*/ 253 h 312"/>
                    <a:gd name="T82" fmla="*/ 2148 w 2211"/>
                    <a:gd name="T83" fmla="*/ 278 h 312"/>
                    <a:gd name="T84" fmla="*/ 2090 w 2211"/>
                    <a:gd name="T85" fmla="*/ 298 h 312"/>
                    <a:gd name="T86" fmla="*/ 2032 w 2211"/>
                    <a:gd name="T87" fmla="*/ 303 h 312"/>
                    <a:gd name="T88" fmla="*/ 1975 w 2211"/>
                    <a:gd name="T89" fmla="*/ 303 h 312"/>
                    <a:gd name="T90" fmla="*/ 1911 w 2211"/>
                    <a:gd name="T91" fmla="*/ 298 h 312"/>
                    <a:gd name="T92" fmla="*/ 1859 w 2211"/>
                    <a:gd name="T93" fmla="*/ 283 h 312"/>
                    <a:gd name="T94" fmla="*/ 1813 w 2211"/>
                    <a:gd name="T95" fmla="*/ 258 h 312"/>
                    <a:gd name="T96" fmla="*/ 1784 w 2211"/>
                    <a:gd name="T97" fmla="*/ 208 h 312"/>
                    <a:gd name="T98" fmla="*/ 1772 w 2211"/>
                    <a:gd name="T99" fmla="*/ 159 h 312"/>
                    <a:gd name="T100" fmla="*/ 1784 w 2211"/>
                    <a:gd name="T101" fmla="*/ 109 h 312"/>
                    <a:gd name="T102" fmla="*/ 1801 w 2211"/>
                    <a:gd name="T103" fmla="*/ 69 h 312"/>
                    <a:gd name="T104" fmla="*/ 1853 w 2211"/>
                    <a:gd name="T105" fmla="*/ 29 h 312"/>
                    <a:gd name="T106" fmla="*/ 1899 w 2211"/>
                    <a:gd name="T107" fmla="*/ 14 h 312"/>
                    <a:gd name="T108" fmla="*/ 1957 w 2211"/>
                    <a:gd name="T109" fmla="*/ 5 h 312"/>
                    <a:gd name="T110" fmla="*/ 2021 w 2211"/>
                    <a:gd name="T111" fmla="*/ 5 h 312"/>
                    <a:gd name="T112" fmla="*/ 2084 w 2211"/>
                    <a:gd name="T113" fmla="*/ 10 h 312"/>
                    <a:gd name="T114" fmla="*/ 2136 w 2211"/>
                    <a:gd name="T115" fmla="*/ 29 h 312"/>
                    <a:gd name="T116" fmla="*/ 2177 w 2211"/>
                    <a:gd name="T117" fmla="*/ 64 h 312"/>
                    <a:gd name="T118" fmla="*/ 2200 w 2211"/>
                    <a:gd name="T119" fmla="*/ 109 h 312"/>
                    <a:gd name="T120" fmla="*/ 2211 w 2211"/>
                    <a:gd name="T121" fmla="*/ 159 h 3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211" h="312">
                      <a:moveTo>
                        <a:pt x="300" y="124"/>
                      </a:moveTo>
                      <a:lnTo>
                        <a:pt x="300" y="119"/>
                      </a:lnTo>
                      <a:lnTo>
                        <a:pt x="300" y="114"/>
                      </a:lnTo>
                      <a:lnTo>
                        <a:pt x="300" y="109"/>
                      </a:lnTo>
                      <a:lnTo>
                        <a:pt x="300" y="104"/>
                      </a:lnTo>
                      <a:lnTo>
                        <a:pt x="295" y="99"/>
                      </a:lnTo>
                      <a:lnTo>
                        <a:pt x="295" y="94"/>
                      </a:lnTo>
                      <a:lnTo>
                        <a:pt x="289" y="89"/>
                      </a:lnTo>
                      <a:lnTo>
                        <a:pt x="289" y="84"/>
                      </a:lnTo>
                      <a:lnTo>
                        <a:pt x="283" y="84"/>
                      </a:lnTo>
                      <a:lnTo>
                        <a:pt x="277" y="79"/>
                      </a:lnTo>
                      <a:lnTo>
                        <a:pt x="271" y="79"/>
                      </a:lnTo>
                      <a:lnTo>
                        <a:pt x="271" y="74"/>
                      </a:lnTo>
                      <a:lnTo>
                        <a:pt x="266" y="74"/>
                      </a:lnTo>
                      <a:lnTo>
                        <a:pt x="260" y="74"/>
                      </a:lnTo>
                      <a:lnTo>
                        <a:pt x="254" y="74"/>
                      </a:lnTo>
                      <a:lnTo>
                        <a:pt x="248" y="74"/>
                      </a:lnTo>
                      <a:lnTo>
                        <a:pt x="248" y="69"/>
                      </a:lnTo>
                      <a:lnTo>
                        <a:pt x="243" y="69"/>
                      </a:lnTo>
                      <a:lnTo>
                        <a:pt x="237" y="69"/>
                      </a:lnTo>
                      <a:lnTo>
                        <a:pt x="231" y="69"/>
                      </a:lnTo>
                      <a:lnTo>
                        <a:pt x="225" y="69"/>
                      </a:lnTo>
                      <a:lnTo>
                        <a:pt x="219" y="69"/>
                      </a:lnTo>
                      <a:lnTo>
                        <a:pt x="214" y="74"/>
                      </a:lnTo>
                      <a:lnTo>
                        <a:pt x="208" y="74"/>
                      </a:lnTo>
                      <a:lnTo>
                        <a:pt x="202" y="74"/>
                      </a:lnTo>
                      <a:lnTo>
                        <a:pt x="196" y="74"/>
                      </a:lnTo>
                      <a:lnTo>
                        <a:pt x="191" y="79"/>
                      </a:lnTo>
                      <a:lnTo>
                        <a:pt x="185" y="79"/>
                      </a:lnTo>
                      <a:lnTo>
                        <a:pt x="185" y="84"/>
                      </a:lnTo>
                      <a:lnTo>
                        <a:pt x="179" y="84"/>
                      </a:lnTo>
                      <a:lnTo>
                        <a:pt x="173" y="84"/>
                      </a:lnTo>
                      <a:lnTo>
                        <a:pt x="173" y="89"/>
                      </a:lnTo>
                      <a:lnTo>
                        <a:pt x="168" y="94"/>
                      </a:lnTo>
                      <a:lnTo>
                        <a:pt x="168" y="99"/>
                      </a:lnTo>
                      <a:lnTo>
                        <a:pt x="162" y="99"/>
                      </a:lnTo>
                      <a:lnTo>
                        <a:pt x="162" y="104"/>
                      </a:lnTo>
                      <a:lnTo>
                        <a:pt x="162" y="109"/>
                      </a:lnTo>
                      <a:lnTo>
                        <a:pt x="162" y="114"/>
                      </a:lnTo>
                      <a:lnTo>
                        <a:pt x="162" y="119"/>
                      </a:lnTo>
                      <a:lnTo>
                        <a:pt x="162" y="124"/>
                      </a:lnTo>
                      <a:lnTo>
                        <a:pt x="300" y="124"/>
                      </a:lnTo>
                      <a:close/>
                      <a:moveTo>
                        <a:pt x="162" y="183"/>
                      </a:moveTo>
                      <a:lnTo>
                        <a:pt x="162" y="193"/>
                      </a:lnTo>
                      <a:lnTo>
                        <a:pt x="162" y="198"/>
                      </a:lnTo>
                      <a:lnTo>
                        <a:pt x="162" y="203"/>
                      </a:lnTo>
                      <a:lnTo>
                        <a:pt x="162" y="208"/>
                      </a:lnTo>
                      <a:lnTo>
                        <a:pt x="162" y="213"/>
                      </a:lnTo>
                      <a:lnTo>
                        <a:pt x="162" y="218"/>
                      </a:lnTo>
                      <a:lnTo>
                        <a:pt x="168" y="218"/>
                      </a:lnTo>
                      <a:lnTo>
                        <a:pt x="168" y="223"/>
                      </a:lnTo>
                      <a:lnTo>
                        <a:pt x="168" y="228"/>
                      </a:lnTo>
                      <a:lnTo>
                        <a:pt x="173" y="228"/>
                      </a:lnTo>
                      <a:lnTo>
                        <a:pt x="173" y="233"/>
                      </a:lnTo>
                      <a:lnTo>
                        <a:pt x="179" y="233"/>
                      </a:lnTo>
                      <a:lnTo>
                        <a:pt x="179" y="238"/>
                      </a:lnTo>
                      <a:lnTo>
                        <a:pt x="185" y="238"/>
                      </a:lnTo>
                      <a:lnTo>
                        <a:pt x="191" y="238"/>
                      </a:lnTo>
                      <a:lnTo>
                        <a:pt x="191" y="243"/>
                      </a:lnTo>
                      <a:lnTo>
                        <a:pt x="196" y="243"/>
                      </a:lnTo>
                      <a:lnTo>
                        <a:pt x="202" y="243"/>
                      </a:lnTo>
                      <a:lnTo>
                        <a:pt x="208" y="243"/>
                      </a:lnTo>
                      <a:lnTo>
                        <a:pt x="208" y="248"/>
                      </a:lnTo>
                      <a:lnTo>
                        <a:pt x="214" y="248"/>
                      </a:lnTo>
                      <a:lnTo>
                        <a:pt x="219" y="248"/>
                      </a:lnTo>
                      <a:lnTo>
                        <a:pt x="225" y="248"/>
                      </a:lnTo>
                      <a:lnTo>
                        <a:pt x="231" y="248"/>
                      </a:lnTo>
                      <a:lnTo>
                        <a:pt x="237" y="248"/>
                      </a:lnTo>
                      <a:lnTo>
                        <a:pt x="243" y="248"/>
                      </a:lnTo>
                      <a:lnTo>
                        <a:pt x="248" y="248"/>
                      </a:lnTo>
                      <a:lnTo>
                        <a:pt x="254" y="248"/>
                      </a:lnTo>
                      <a:lnTo>
                        <a:pt x="254" y="243"/>
                      </a:lnTo>
                      <a:lnTo>
                        <a:pt x="260" y="243"/>
                      </a:lnTo>
                      <a:lnTo>
                        <a:pt x="266" y="243"/>
                      </a:lnTo>
                      <a:lnTo>
                        <a:pt x="271" y="243"/>
                      </a:lnTo>
                      <a:lnTo>
                        <a:pt x="271" y="238"/>
                      </a:lnTo>
                      <a:lnTo>
                        <a:pt x="277" y="238"/>
                      </a:lnTo>
                      <a:lnTo>
                        <a:pt x="283" y="233"/>
                      </a:lnTo>
                      <a:lnTo>
                        <a:pt x="289" y="233"/>
                      </a:lnTo>
                      <a:lnTo>
                        <a:pt x="289" y="228"/>
                      </a:lnTo>
                      <a:lnTo>
                        <a:pt x="289" y="223"/>
                      </a:lnTo>
                      <a:lnTo>
                        <a:pt x="295" y="223"/>
                      </a:lnTo>
                      <a:lnTo>
                        <a:pt x="295" y="218"/>
                      </a:lnTo>
                      <a:lnTo>
                        <a:pt x="295" y="213"/>
                      </a:lnTo>
                      <a:lnTo>
                        <a:pt x="295" y="208"/>
                      </a:lnTo>
                      <a:lnTo>
                        <a:pt x="439" y="208"/>
                      </a:lnTo>
                      <a:lnTo>
                        <a:pt x="439" y="213"/>
                      </a:lnTo>
                      <a:lnTo>
                        <a:pt x="439" y="218"/>
                      </a:lnTo>
                      <a:lnTo>
                        <a:pt x="439" y="223"/>
                      </a:lnTo>
                      <a:lnTo>
                        <a:pt x="433" y="223"/>
                      </a:lnTo>
                      <a:lnTo>
                        <a:pt x="433" y="228"/>
                      </a:lnTo>
                      <a:lnTo>
                        <a:pt x="433" y="233"/>
                      </a:lnTo>
                      <a:lnTo>
                        <a:pt x="433" y="238"/>
                      </a:lnTo>
                      <a:lnTo>
                        <a:pt x="427" y="238"/>
                      </a:lnTo>
                      <a:lnTo>
                        <a:pt x="427" y="243"/>
                      </a:lnTo>
                      <a:lnTo>
                        <a:pt x="427" y="248"/>
                      </a:lnTo>
                      <a:lnTo>
                        <a:pt x="422" y="248"/>
                      </a:lnTo>
                      <a:lnTo>
                        <a:pt x="422" y="253"/>
                      </a:lnTo>
                      <a:lnTo>
                        <a:pt x="416" y="258"/>
                      </a:lnTo>
                      <a:lnTo>
                        <a:pt x="410" y="263"/>
                      </a:lnTo>
                      <a:lnTo>
                        <a:pt x="410" y="268"/>
                      </a:lnTo>
                      <a:lnTo>
                        <a:pt x="404" y="268"/>
                      </a:lnTo>
                      <a:lnTo>
                        <a:pt x="398" y="273"/>
                      </a:lnTo>
                      <a:lnTo>
                        <a:pt x="393" y="278"/>
                      </a:lnTo>
                      <a:lnTo>
                        <a:pt x="387" y="278"/>
                      </a:lnTo>
                      <a:lnTo>
                        <a:pt x="387" y="283"/>
                      </a:lnTo>
                      <a:lnTo>
                        <a:pt x="381" y="283"/>
                      </a:lnTo>
                      <a:lnTo>
                        <a:pt x="375" y="283"/>
                      </a:lnTo>
                      <a:lnTo>
                        <a:pt x="375" y="288"/>
                      </a:lnTo>
                      <a:lnTo>
                        <a:pt x="370" y="288"/>
                      </a:lnTo>
                      <a:lnTo>
                        <a:pt x="364" y="293"/>
                      </a:lnTo>
                      <a:lnTo>
                        <a:pt x="358" y="293"/>
                      </a:lnTo>
                      <a:lnTo>
                        <a:pt x="352" y="293"/>
                      </a:lnTo>
                      <a:lnTo>
                        <a:pt x="346" y="298"/>
                      </a:lnTo>
                      <a:lnTo>
                        <a:pt x="341" y="298"/>
                      </a:lnTo>
                      <a:lnTo>
                        <a:pt x="335" y="298"/>
                      </a:lnTo>
                      <a:lnTo>
                        <a:pt x="329" y="303"/>
                      </a:lnTo>
                      <a:lnTo>
                        <a:pt x="323" y="303"/>
                      </a:lnTo>
                      <a:lnTo>
                        <a:pt x="318" y="303"/>
                      </a:lnTo>
                      <a:lnTo>
                        <a:pt x="312" y="303"/>
                      </a:lnTo>
                      <a:lnTo>
                        <a:pt x="306" y="308"/>
                      </a:lnTo>
                      <a:lnTo>
                        <a:pt x="300" y="308"/>
                      </a:lnTo>
                      <a:lnTo>
                        <a:pt x="295" y="308"/>
                      </a:lnTo>
                      <a:lnTo>
                        <a:pt x="289" y="308"/>
                      </a:lnTo>
                      <a:lnTo>
                        <a:pt x="283" y="308"/>
                      </a:lnTo>
                      <a:lnTo>
                        <a:pt x="277" y="308"/>
                      </a:lnTo>
                      <a:lnTo>
                        <a:pt x="271" y="308"/>
                      </a:lnTo>
                      <a:lnTo>
                        <a:pt x="266" y="308"/>
                      </a:lnTo>
                      <a:lnTo>
                        <a:pt x="260" y="312"/>
                      </a:lnTo>
                      <a:lnTo>
                        <a:pt x="254" y="312"/>
                      </a:lnTo>
                      <a:lnTo>
                        <a:pt x="248" y="312"/>
                      </a:lnTo>
                      <a:lnTo>
                        <a:pt x="243" y="312"/>
                      </a:lnTo>
                      <a:lnTo>
                        <a:pt x="237" y="312"/>
                      </a:lnTo>
                      <a:lnTo>
                        <a:pt x="225" y="312"/>
                      </a:lnTo>
                      <a:lnTo>
                        <a:pt x="219" y="312"/>
                      </a:lnTo>
                      <a:lnTo>
                        <a:pt x="214" y="312"/>
                      </a:lnTo>
                      <a:lnTo>
                        <a:pt x="208" y="312"/>
                      </a:lnTo>
                      <a:lnTo>
                        <a:pt x="202" y="312"/>
                      </a:lnTo>
                      <a:lnTo>
                        <a:pt x="196" y="312"/>
                      </a:lnTo>
                      <a:lnTo>
                        <a:pt x="191" y="312"/>
                      </a:lnTo>
                      <a:lnTo>
                        <a:pt x="179" y="308"/>
                      </a:lnTo>
                      <a:lnTo>
                        <a:pt x="173" y="308"/>
                      </a:lnTo>
                      <a:lnTo>
                        <a:pt x="168" y="308"/>
                      </a:lnTo>
                      <a:lnTo>
                        <a:pt x="162" y="308"/>
                      </a:lnTo>
                      <a:lnTo>
                        <a:pt x="156" y="308"/>
                      </a:lnTo>
                      <a:lnTo>
                        <a:pt x="150" y="308"/>
                      </a:lnTo>
                      <a:lnTo>
                        <a:pt x="144" y="308"/>
                      </a:lnTo>
                      <a:lnTo>
                        <a:pt x="139" y="308"/>
                      </a:lnTo>
                      <a:lnTo>
                        <a:pt x="133" y="303"/>
                      </a:lnTo>
                      <a:lnTo>
                        <a:pt x="127" y="303"/>
                      </a:lnTo>
                      <a:lnTo>
                        <a:pt x="121" y="303"/>
                      </a:lnTo>
                      <a:lnTo>
                        <a:pt x="116" y="303"/>
                      </a:lnTo>
                      <a:lnTo>
                        <a:pt x="116" y="298"/>
                      </a:lnTo>
                      <a:lnTo>
                        <a:pt x="110" y="298"/>
                      </a:lnTo>
                      <a:lnTo>
                        <a:pt x="104" y="298"/>
                      </a:lnTo>
                      <a:lnTo>
                        <a:pt x="98" y="298"/>
                      </a:lnTo>
                      <a:lnTo>
                        <a:pt x="92" y="293"/>
                      </a:lnTo>
                      <a:lnTo>
                        <a:pt x="87" y="293"/>
                      </a:lnTo>
                      <a:lnTo>
                        <a:pt x="81" y="288"/>
                      </a:lnTo>
                      <a:lnTo>
                        <a:pt x="75" y="288"/>
                      </a:lnTo>
                      <a:lnTo>
                        <a:pt x="69" y="283"/>
                      </a:lnTo>
                      <a:lnTo>
                        <a:pt x="64" y="283"/>
                      </a:lnTo>
                      <a:lnTo>
                        <a:pt x="64" y="278"/>
                      </a:lnTo>
                      <a:lnTo>
                        <a:pt x="58" y="278"/>
                      </a:lnTo>
                      <a:lnTo>
                        <a:pt x="58" y="273"/>
                      </a:lnTo>
                      <a:lnTo>
                        <a:pt x="52" y="273"/>
                      </a:lnTo>
                      <a:lnTo>
                        <a:pt x="46" y="268"/>
                      </a:lnTo>
                      <a:lnTo>
                        <a:pt x="41" y="268"/>
                      </a:lnTo>
                      <a:lnTo>
                        <a:pt x="41" y="263"/>
                      </a:lnTo>
                      <a:lnTo>
                        <a:pt x="41" y="258"/>
                      </a:lnTo>
                      <a:lnTo>
                        <a:pt x="35" y="258"/>
                      </a:lnTo>
                      <a:lnTo>
                        <a:pt x="35" y="253"/>
                      </a:lnTo>
                      <a:lnTo>
                        <a:pt x="29" y="253"/>
                      </a:lnTo>
                      <a:lnTo>
                        <a:pt x="29" y="248"/>
                      </a:lnTo>
                      <a:lnTo>
                        <a:pt x="23" y="248"/>
                      </a:lnTo>
                      <a:lnTo>
                        <a:pt x="23" y="243"/>
                      </a:lnTo>
                      <a:lnTo>
                        <a:pt x="23" y="238"/>
                      </a:lnTo>
                      <a:lnTo>
                        <a:pt x="17" y="238"/>
                      </a:lnTo>
                      <a:lnTo>
                        <a:pt x="17" y="233"/>
                      </a:lnTo>
                      <a:lnTo>
                        <a:pt x="17" y="228"/>
                      </a:lnTo>
                      <a:lnTo>
                        <a:pt x="17" y="223"/>
                      </a:lnTo>
                      <a:lnTo>
                        <a:pt x="12" y="223"/>
                      </a:lnTo>
                      <a:lnTo>
                        <a:pt x="12" y="218"/>
                      </a:lnTo>
                      <a:lnTo>
                        <a:pt x="12" y="213"/>
                      </a:lnTo>
                      <a:lnTo>
                        <a:pt x="12" y="208"/>
                      </a:lnTo>
                      <a:lnTo>
                        <a:pt x="6" y="208"/>
                      </a:lnTo>
                      <a:lnTo>
                        <a:pt x="6" y="203"/>
                      </a:lnTo>
                      <a:lnTo>
                        <a:pt x="6" y="198"/>
                      </a:lnTo>
                      <a:lnTo>
                        <a:pt x="6" y="193"/>
                      </a:lnTo>
                      <a:lnTo>
                        <a:pt x="6" y="188"/>
                      </a:lnTo>
                      <a:lnTo>
                        <a:pt x="6" y="183"/>
                      </a:lnTo>
                      <a:lnTo>
                        <a:pt x="6" y="178"/>
                      </a:lnTo>
                      <a:lnTo>
                        <a:pt x="6" y="173"/>
                      </a:lnTo>
                      <a:lnTo>
                        <a:pt x="6" y="168"/>
                      </a:lnTo>
                      <a:lnTo>
                        <a:pt x="0" y="163"/>
                      </a:lnTo>
                      <a:lnTo>
                        <a:pt x="6" y="159"/>
                      </a:lnTo>
                      <a:lnTo>
                        <a:pt x="6" y="154"/>
                      </a:lnTo>
                      <a:lnTo>
                        <a:pt x="6" y="149"/>
                      </a:lnTo>
                      <a:lnTo>
                        <a:pt x="6" y="144"/>
                      </a:lnTo>
                      <a:lnTo>
                        <a:pt x="6" y="139"/>
                      </a:lnTo>
                      <a:lnTo>
                        <a:pt x="6" y="134"/>
                      </a:lnTo>
                      <a:lnTo>
                        <a:pt x="6" y="129"/>
                      </a:lnTo>
                      <a:lnTo>
                        <a:pt x="6" y="124"/>
                      </a:lnTo>
                      <a:lnTo>
                        <a:pt x="6" y="119"/>
                      </a:lnTo>
                      <a:lnTo>
                        <a:pt x="12" y="114"/>
                      </a:lnTo>
                      <a:lnTo>
                        <a:pt x="12" y="109"/>
                      </a:lnTo>
                      <a:lnTo>
                        <a:pt x="12" y="104"/>
                      </a:lnTo>
                      <a:lnTo>
                        <a:pt x="17" y="99"/>
                      </a:lnTo>
                      <a:lnTo>
                        <a:pt x="17" y="94"/>
                      </a:lnTo>
                      <a:lnTo>
                        <a:pt x="23" y="89"/>
                      </a:lnTo>
                      <a:lnTo>
                        <a:pt x="23" y="84"/>
                      </a:lnTo>
                      <a:lnTo>
                        <a:pt x="29" y="84"/>
                      </a:lnTo>
                      <a:lnTo>
                        <a:pt x="29" y="79"/>
                      </a:lnTo>
                      <a:lnTo>
                        <a:pt x="29" y="74"/>
                      </a:lnTo>
                      <a:lnTo>
                        <a:pt x="35" y="74"/>
                      </a:lnTo>
                      <a:lnTo>
                        <a:pt x="35" y="69"/>
                      </a:lnTo>
                      <a:lnTo>
                        <a:pt x="41" y="64"/>
                      </a:lnTo>
                      <a:lnTo>
                        <a:pt x="46" y="59"/>
                      </a:lnTo>
                      <a:lnTo>
                        <a:pt x="52" y="54"/>
                      </a:lnTo>
                      <a:lnTo>
                        <a:pt x="58" y="54"/>
                      </a:lnTo>
                      <a:lnTo>
                        <a:pt x="58" y="49"/>
                      </a:lnTo>
                      <a:lnTo>
                        <a:pt x="64" y="49"/>
                      </a:lnTo>
                      <a:lnTo>
                        <a:pt x="64" y="44"/>
                      </a:lnTo>
                      <a:lnTo>
                        <a:pt x="69" y="44"/>
                      </a:lnTo>
                      <a:lnTo>
                        <a:pt x="75" y="39"/>
                      </a:lnTo>
                      <a:lnTo>
                        <a:pt x="81" y="34"/>
                      </a:lnTo>
                      <a:lnTo>
                        <a:pt x="87" y="34"/>
                      </a:lnTo>
                      <a:lnTo>
                        <a:pt x="92" y="29"/>
                      </a:lnTo>
                      <a:lnTo>
                        <a:pt x="98" y="29"/>
                      </a:lnTo>
                      <a:lnTo>
                        <a:pt x="104" y="24"/>
                      </a:lnTo>
                      <a:lnTo>
                        <a:pt x="110" y="24"/>
                      </a:lnTo>
                      <a:lnTo>
                        <a:pt x="116" y="24"/>
                      </a:lnTo>
                      <a:lnTo>
                        <a:pt x="121" y="19"/>
                      </a:lnTo>
                      <a:lnTo>
                        <a:pt x="127" y="19"/>
                      </a:lnTo>
                      <a:lnTo>
                        <a:pt x="133" y="19"/>
                      </a:lnTo>
                      <a:lnTo>
                        <a:pt x="139" y="14"/>
                      </a:lnTo>
                      <a:lnTo>
                        <a:pt x="144" y="14"/>
                      </a:lnTo>
                      <a:lnTo>
                        <a:pt x="150" y="14"/>
                      </a:lnTo>
                      <a:lnTo>
                        <a:pt x="156" y="14"/>
                      </a:lnTo>
                      <a:lnTo>
                        <a:pt x="162" y="14"/>
                      </a:lnTo>
                      <a:lnTo>
                        <a:pt x="168" y="10"/>
                      </a:lnTo>
                      <a:lnTo>
                        <a:pt x="173" y="10"/>
                      </a:lnTo>
                      <a:lnTo>
                        <a:pt x="179" y="10"/>
                      </a:lnTo>
                      <a:lnTo>
                        <a:pt x="185" y="10"/>
                      </a:lnTo>
                      <a:lnTo>
                        <a:pt x="191" y="10"/>
                      </a:lnTo>
                      <a:lnTo>
                        <a:pt x="202" y="10"/>
                      </a:lnTo>
                      <a:lnTo>
                        <a:pt x="208" y="10"/>
                      </a:lnTo>
                      <a:lnTo>
                        <a:pt x="214" y="10"/>
                      </a:lnTo>
                      <a:lnTo>
                        <a:pt x="219" y="10"/>
                      </a:lnTo>
                      <a:lnTo>
                        <a:pt x="225" y="10"/>
                      </a:lnTo>
                      <a:lnTo>
                        <a:pt x="231" y="10"/>
                      </a:lnTo>
                      <a:lnTo>
                        <a:pt x="237" y="10"/>
                      </a:lnTo>
                      <a:lnTo>
                        <a:pt x="248" y="10"/>
                      </a:lnTo>
                      <a:lnTo>
                        <a:pt x="254" y="10"/>
                      </a:lnTo>
                      <a:lnTo>
                        <a:pt x="260" y="10"/>
                      </a:lnTo>
                      <a:lnTo>
                        <a:pt x="266" y="10"/>
                      </a:lnTo>
                      <a:lnTo>
                        <a:pt x="271" y="10"/>
                      </a:lnTo>
                      <a:lnTo>
                        <a:pt x="277" y="10"/>
                      </a:lnTo>
                      <a:lnTo>
                        <a:pt x="283" y="10"/>
                      </a:lnTo>
                      <a:lnTo>
                        <a:pt x="289" y="10"/>
                      </a:lnTo>
                      <a:lnTo>
                        <a:pt x="295" y="10"/>
                      </a:lnTo>
                      <a:lnTo>
                        <a:pt x="300" y="14"/>
                      </a:lnTo>
                      <a:lnTo>
                        <a:pt x="306" y="14"/>
                      </a:lnTo>
                      <a:lnTo>
                        <a:pt x="312" y="14"/>
                      </a:lnTo>
                      <a:lnTo>
                        <a:pt x="318" y="14"/>
                      </a:lnTo>
                      <a:lnTo>
                        <a:pt x="323" y="19"/>
                      </a:lnTo>
                      <a:lnTo>
                        <a:pt x="329" y="19"/>
                      </a:lnTo>
                      <a:lnTo>
                        <a:pt x="335" y="19"/>
                      </a:lnTo>
                      <a:lnTo>
                        <a:pt x="335" y="24"/>
                      </a:lnTo>
                      <a:lnTo>
                        <a:pt x="341" y="24"/>
                      </a:lnTo>
                      <a:lnTo>
                        <a:pt x="346" y="24"/>
                      </a:lnTo>
                      <a:lnTo>
                        <a:pt x="352" y="29"/>
                      </a:lnTo>
                      <a:lnTo>
                        <a:pt x="358" y="29"/>
                      </a:lnTo>
                      <a:lnTo>
                        <a:pt x="364" y="34"/>
                      </a:lnTo>
                      <a:lnTo>
                        <a:pt x="370" y="39"/>
                      </a:lnTo>
                      <a:lnTo>
                        <a:pt x="375" y="39"/>
                      </a:lnTo>
                      <a:lnTo>
                        <a:pt x="381" y="44"/>
                      </a:lnTo>
                      <a:lnTo>
                        <a:pt x="387" y="44"/>
                      </a:lnTo>
                      <a:lnTo>
                        <a:pt x="387" y="49"/>
                      </a:lnTo>
                      <a:lnTo>
                        <a:pt x="393" y="49"/>
                      </a:lnTo>
                      <a:lnTo>
                        <a:pt x="393" y="54"/>
                      </a:lnTo>
                      <a:lnTo>
                        <a:pt x="398" y="59"/>
                      </a:lnTo>
                      <a:lnTo>
                        <a:pt x="404" y="64"/>
                      </a:lnTo>
                      <a:lnTo>
                        <a:pt x="410" y="69"/>
                      </a:lnTo>
                      <a:lnTo>
                        <a:pt x="410" y="74"/>
                      </a:lnTo>
                      <a:lnTo>
                        <a:pt x="416" y="79"/>
                      </a:lnTo>
                      <a:lnTo>
                        <a:pt x="416" y="84"/>
                      </a:lnTo>
                      <a:lnTo>
                        <a:pt x="422" y="84"/>
                      </a:lnTo>
                      <a:lnTo>
                        <a:pt x="422" y="89"/>
                      </a:lnTo>
                      <a:lnTo>
                        <a:pt x="422" y="94"/>
                      </a:lnTo>
                      <a:lnTo>
                        <a:pt x="427" y="99"/>
                      </a:lnTo>
                      <a:lnTo>
                        <a:pt x="427" y="104"/>
                      </a:lnTo>
                      <a:lnTo>
                        <a:pt x="427" y="109"/>
                      </a:lnTo>
                      <a:lnTo>
                        <a:pt x="433" y="114"/>
                      </a:lnTo>
                      <a:lnTo>
                        <a:pt x="433" y="119"/>
                      </a:lnTo>
                      <a:lnTo>
                        <a:pt x="433" y="124"/>
                      </a:lnTo>
                      <a:lnTo>
                        <a:pt x="433" y="129"/>
                      </a:lnTo>
                      <a:lnTo>
                        <a:pt x="433" y="134"/>
                      </a:lnTo>
                      <a:lnTo>
                        <a:pt x="439" y="139"/>
                      </a:lnTo>
                      <a:lnTo>
                        <a:pt x="439" y="144"/>
                      </a:lnTo>
                      <a:lnTo>
                        <a:pt x="439" y="149"/>
                      </a:lnTo>
                      <a:lnTo>
                        <a:pt x="439" y="154"/>
                      </a:lnTo>
                      <a:lnTo>
                        <a:pt x="439" y="159"/>
                      </a:lnTo>
                      <a:lnTo>
                        <a:pt x="439" y="163"/>
                      </a:lnTo>
                      <a:lnTo>
                        <a:pt x="439" y="168"/>
                      </a:lnTo>
                      <a:lnTo>
                        <a:pt x="439" y="173"/>
                      </a:lnTo>
                      <a:lnTo>
                        <a:pt x="439" y="183"/>
                      </a:lnTo>
                      <a:lnTo>
                        <a:pt x="162" y="183"/>
                      </a:lnTo>
                      <a:close/>
                      <a:moveTo>
                        <a:pt x="2073" y="119"/>
                      </a:moveTo>
                      <a:lnTo>
                        <a:pt x="2073" y="114"/>
                      </a:lnTo>
                      <a:lnTo>
                        <a:pt x="2073" y="109"/>
                      </a:lnTo>
                      <a:lnTo>
                        <a:pt x="2073" y="104"/>
                      </a:lnTo>
                      <a:lnTo>
                        <a:pt x="2073" y="99"/>
                      </a:lnTo>
                      <a:lnTo>
                        <a:pt x="2067" y="99"/>
                      </a:lnTo>
                      <a:lnTo>
                        <a:pt x="2067" y="94"/>
                      </a:lnTo>
                      <a:lnTo>
                        <a:pt x="2067" y="89"/>
                      </a:lnTo>
                      <a:lnTo>
                        <a:pt x="2061" y="89"/>
                      </a:lnTo>
                      <a:lnTo>
                        <a:pt x="2061" y="84"/>
                      </a:lnTo>
                      <a:lnTo>
                        <a:pt x="2061" y="79"/>
                      </a:lnTo>
                      <a:lnTo>
                        <a:pt x="2055" y="79"/>
                      </a:lnTo>
                      <a:lnTo>
                        <a:pt x="2050" y="74"/>
                      </a:lnTo>
                      <a:lnTo>
                        <a:pt x="2044" y="74"/>
                      </a:lnTo>
                      <a:lnTo>
                        <a:pt x="2044" y="69"/>
                      </a:lnTo>
                      <a:lnTo>
                        <a:pt x="2038" y="69"/>
                      </a:lnTo>
                      <a:lnTo>
                        <a:pt x="2032" y="69"/>
                      </a:lnTo>
                      <a:lnTo>
                        <a:pt x="2026" y="69"/>
                      </a:lnTo>
                      <a:lnTo>
                        <a:pt x="2026" y="64"/>
                      </a:lnTo>
                      <a:lnTo>
                        <a:pt x="2021" y="64"/>
                      </a:lnTo>
                      <a:lnTo>
                        <a:pt x="2015" y="64"/>
                      </a:lnTo>
                      <a:lnTo>
                        <a:pt x="2009" y="64"/>
                      </a:lnTo>
                      <a:lnTo>
                        <a:pt x="2003" y="64"/>
                      </a:lnTo>
                      <a:lnTo>
                        <a:pt x="1998" y="64"/>
                      </a:lnTo>
                      <a:lnTo>
                        <a:pt x="1992" y="64"/>
                      </a:lnTo>
                      <a:lnTo>
                        <a:pt x="1986" y="64"/>
                      </a:lnTo>
                      <a:lnTo>
                        <a:pt x="1980" y="64"/>
                      </a:lnTo>
                      <a:lnTo>
                        <a:pt x="1980" y="69"/>
                      </a:lnTo>
                      <a:lnTo>
                        <a:pt x="1975" y="69"/>
                      </a:lnTo>
                      <a:lnTo>
                        <a:pt x="1969" y="69"/>
                      </a:lnTo>
                      <a:lnTo>
                        <a:pt x="1963" y="69"/>
                      </a:lnTo>
                      <a:lnTo>
                        <a:pt x="1963" y="74"/>
                      </a:lnTo>
                      <a:lnTo>
                        <a:pt x="1957" y="74"/>
                      </a:lnTo>
                      <a:lnTo>
                        <a:pt x="1951" y="74"/>
                      </a:lnTo>
                      <a:lnTo>
                        <a:pt x="1951" y="79"/>
                      </a:lnTo>
                      <a:lnTo>
                        <a:pt x="1946" y="79"/>
                      </a:lnTo>
                      <a:lnTo>
                        <a:pt x="1946" y="84"/>
                      </a:lnTo>
                      <a:lnTo>
                        <a:pt x="1940" y="84"/>
                      </a:lnTo>
                      <a:lnTo>
                        <a:pt x="1940" y="89"/>
                      </a:lnTo>
                      <a:lnTo>
                        <a:pt x="1940" y="94"/>
                      </a:lnTo>
                      <a:lnTo>
                        <a:pt x="1934" y="94"/>
                      </a:lnTo>
                      <a:lnTo>
                        <a:pt x="1934" y="99"/>
                      </a:lnTo>
                      <a:lnTo>
                        <a:pt x="1934" y="104"/>
                      </a:lnTo>
                      <a:lnTo>
                        <a:pt x="1934" y="109"/>
                      </a:lnTo>
                      <a:lnTo>
                        <a:pt x="1934" y="114"/>
                      </a:lnTo>
                      <a:lnTo>
                        <a:pt x="1934" y="119"/>
                      </a:lnTo>
                      <a:lnTo>
                        <a:pt x="2073" y="119"/>
                      </a:lnTo>
                      <a:close/>
                      <a:moveTo>
                        <a:pt x="1934" y="178"/>
                      </a:moveTo>
                      <a:lnTo>
                        <a:pt x="1934" y="183"/>
                      </a:lnTo>
                      <a:lnTo>
                        <a:pt x="1934" y="188"/>
                      </a:lnTo>
                      <a:lnTo>
                        <a:pt x="1934" y="193"/>
                      </a:lnTo>
                      <a:lnTo>
                        <a:pt x="1934" y="198"/>
                      </a:lnTo>
                      <a:lnTo>
                        <a:pt x="1934" y="203"/>
                      </a:lnTo>
                      <a:lnTo>
                        <a:pt x="1934" y="208"/>
                      </a:lnTo>
                      <a:lnTo>
                        <a:pt x="1934" y="213"/>
                      </a:lnTo>
                      <a:lnTo>
                        <a:pt x="1940" y="213"/>
                      </a:lnTo>
                      <a:lnTo>
                        <a:pt x="1940" y="218"/>
                      </a:lnTo>
                      <a:lnTo>
                        <a:pt x="1940" y="223"/>
                      </a:lnTo>
                      <a:lnTo>
                        <a:pt x="1946" y="223"/>
                      </a:lnTo>
                      <a:lnTo>
                        <a:pt x="1946" y="228"/>
                      </a:lnTo>
                      <a:lnTo>
                        <a:pt x="1951" y="228"/>
                      </a:lnTo>
                      <a:lnTo>
                        <a:pt x="1951" y="233"/>
                      </a:lnTo>
                      <a:lnTo>
                        <a:pt x="1957" y="233"/>
                      </a:lnTo>
                      <a:lnTo>
                        <a:pt x="1963" y="233"/>
                      </a:lnTo>
                      <a:lnTo>
                        <a:pt x="1963" y="238"/>
                      </a:lnTo>
                      <a:lnTo>
                        <a:pt x="1969" y="238"/>
                      </a:lnTo>
                      <a:lnTo>
                        <a:pt x="1975" y="238"/>
                      </a:lnTo>
                      <a:lnTo>
                        <a:pt x="1980" y="238"/>
                      </a:lnTo>
                      <a:lnTo>
                        <a:pt x="1986" y="243"/>
                      </a:lnTo>
                      <a:lnTo>
                        <a:pt x="1992" y="243"/>
                      </a:lnTo>
                      <a:lnTo>
                        <a:pt x="1998" y="243"/>
                      </a:lnTo>
                      <a:lnTo>
                        <a:pt x="2003" y="243"/>
                      </a:lnTo>
                      <a:lnTo>
                        <a:pt x="2009" y="243"/>
                      </a:lnTo>
                      <a:lnTo>
                        <a:pt x="2015" y="243"/>
                      </a:lnTo>
                      <a:lnTo>
                        <a:pt x="2021" y="243"/>
                      </a:lnTo>
                      <a:lnTo>
                        <a:pt x="2021" y="238"/>
                      </a:lnTo>
                      <a:lnTo>
                        <a:pt x="2026" y="238"/>
                      </a:lnTo>
                      <a:lnTo>
                        <a:pt x="2032" y="238"/>
                      </a:lnTo>
                      <a:lnTo>
                        <a:pt x="2038" y="238"/>
                      </a:lnTo>
                      <a:lnTo>
                        <a:pt x="2044" y="233"/>
                      </a:lnTo>
                      <a:lnTo>
                        <a:pt x="2050" y="233"/>
                      </a:lnTo>
                      <a:lnTo>
                        <a:pt x="2050" y="228"/>
                      </a:lnTo>
                      <a:lnTo>
                        <a:pt x="2055" y="228"/>
                      </a:lnTo>
                      <a:lnTo>
                        <a:pt x="2055" y="223"/>
                      </a:lnTo>
                      <a:lnTo>
                        <a:pt x="2061" y="223"/>
                      </a:lnTo>
                      <a:lnTo>
                        <a:pt x="2061" y="218"/>
                      </a:lnTo>
                      <a:lnTo>
                        <a:pt x="2067" y="213"/>
                      </a:lnTo>
                      <a:lnTo>
                        <a:pt x="2067" y="208"/>
                      </a:lnTo>
                      <a:lnTo>
                        <a:pt x="2067" y="203"/>
                      </a:lnTo>
                      <a:lnTo>
                        <a:pt x="2211" y="203"/>
                      </a:lnTo>
                      <a:lnTo>
                        <a:pt x="2211" y="208"/>
                      </a:lnTo>
                      <a:lnTo>
                        <a:pt x="2205" y="208"/>
                      </a:lnTo>
                      <a:lnTo>
                        <a:pt x="2205" y="213"/>
                      </a:lnTo>
                      <a:lnTo>
                        <a:pt x="2205" y="218"/>
                      </a:lnTo>
                      <a:lnTo>
                        <a:pt x="2205" y="223"/>
                      </a:lnTo>
                      <a:lnTo>
                        <a:pt x="2205" y="228"/>
                      </a:lnTo>
                      <a:lnTo>
                        <a:pt x="2200" y="233"/>
                      </a:lnTo>
                      <a:lnTo>
                        <a:pt x="2200" y="238"/>
                      </a:lnTo>
                      <a:lnTo>
                        <a:pt x="2194" y="243"/>
                      </a:lnTo>
                      <a:lnTo>
                        <a:pt x="2194" y="248"/>
                      </a:lnTo>
                      <a:lnTo>
                        <a:pt x="2188" y="248"/>
                      </a:lnTo>
                      <a:lnTo>
                        <a:pt x="2188" y="253"/>
                      </a:lnTo>
                      <a:lnTo>
                        <a:pt x="2182" y="258"/>
                      </a:lnTo>
                      <a:lnTo>
                        <a:pt x="2177" y="258"/>
                      </a:lnTo>
                      <a:lnTo>
                        <a:pt x="2177" y="263"/>
                      </a:lnTo>
                      <a:lnTo>
                        <a:pt x="2171" y="268"/>
                      </a:lnTo>
                      <a:lnTo>
                        <a:pt x="2165" y="268"/>
                      </a:lnTo>
                      <a:lnTo>
                        <a:pt x="2165" y="273"/>
                      </a:lnTo>
                      <a:lnTo>
                        <a:pt x="2159" y="273"/>
                      </a:lnTo>
                      <a:lnTo>
                        <a:pt x="2154" y="273"/>
                      </a:lnTo>
                      <a:lnTo>
                        <a:pt x="2154" y="278"/>
                      </a:lnTo>
                      <a:lnTo>
                        <a:pt x="2148" y="278"/>
                      </a:lnTo>
                      <a:lnTo>
                        <a:pt x="2142" y="283"/>
                      </a:lnTo>
                      <a:lnTo>
                        <a:pt x="2136" y="283"/>
                      </a:lnTo>
                      <a:lnTo>
                        <a:pt x="2130" y="288"/>
                      </a:lnTo>
                      <a:lnTo>
                        <a:pt x="2125" y="288"/>
                      </a:lnTo>
                      <a:lnTo>
                        <a:pt x="2119" y="293"/>
                      </a:lnTo>
                      <a:lnTo>
                        <a:pt x="2113" y="293"/>
                      </a:lnTo>
                      <a:lnTo>
                        <a:pt x="2107" y="293"/>
                      </a:lnTo>
                      <a:lnTo>
                        <a:pt x="2102" y="293"/>
                      </a:lnTo>
                      <a:lnTo>
                        <a:pt x="2096" y="298"/>
                      </a:lnTo>
                      <a:lnTo>
                        <a:pt x="2090" y="298"/>
                      </a:lnTo>
                      <a:lnTo>
                        <a:pt x="2084" y="298"/>
                      </a:lnTo>
                      <a:lnTo>
                        <a:pt x="2078" y="298"/>
                      </a:lnTo>
                      <a:lnTo>
                        <a:pt x="2073" y="303"/>
                      </a:lnTo>
                      <a:lnTo>
                        <a:pt x="2067" y="303"/>
                      </a:lnTo>
                      <a:lnTo>
                        <a:pt x="2061" y="303"/>
                      </a:lnTo>
                      <a:lnTo>
                        <a:pt x="2055" y="303"/>
                      </a:lnTo>
                      <a:lnTo>
                        <a:pt x="2050" y="303"/>
                      </a:lnTo>
                      <a:lnTo>
                        <a:pt x="2044" y="303"/>
                      </a:lnTo>
                      <a:lnTo>
                        <a:pt x="2038" y="303"/>
                      </a:lnTo>
                      <a:lnTo>
                        <a:pt x="2032" y="303"/>
                      </a:lnTo>
                      <a:lnTo>
                        <a:pt x="2026" y="303"/>
                      </a:lnTo>
                      <a:lnTo>
                        <a:pt x="2021" y="303"/>
                      </a:lnTo>
                      <a:lnTo>
                        <a:pt x="2015" y="303"/>
                      </a:lnTo>
                      <a:lnTo>
                        <a:pt x="2009" y="308"/>
                      </a:lnTo>
                      <a:lnTo>
                        <a:pt x="2003" y="308"/>
                      </a:lnTo>
                      <a:lnTo>
                        <a:pt x="1998" y="308"/>
                      </a:lnTo>
                      <a:lnTo>
                        <a:pt x="1992" y="308"/>
                      </a:lnTo>
                      <a:lnTo>
                        <a:pt x="1986" y="308"/>
                      </a:lnTo>
                      <a:lnTo>
                        <a:pt x="1980" y="308"/>
                      </a:lnTo>
                      <a:lnTo>
                        <a:pt x="1975" y="303"/>
                      </a:lnTo>
                      <a:lnTo>
                        <a:pt x="1963" y="303"/>
                      </a:lnTo>
                      <a:lnTo>
                        <a:pt x="1957" y="303"/>
                      </a:lnTo>
                      <a:lnTo>
                        <a:pt x="1951" y="303"/>
                      </a:lnTo>
                      <a:lnTo>
                        <a:pt x="1946" y="303"/>
                      </a:lnTo>
                      <a:lnTo>
                        <a:pt x="1940" y="303"/>
                      </a:lnTo>
                      <a:lnTo>
                        <a:pt x="1934" y="303"/>
                      </a:lnTo>
                      <a:lnTo>
                        <a:pt x="1928" y="303"/>
                      </a:lnTo>
                      <a:lnTo>
                        <a:pt x="1923" y="303"/>
                      </a:lnTo>
                      <a:lnTo>
                        <a:pt x="1917" y="303"/>
                      </a:lnTo>
                      <a:lnTo>
                        <a:pt x="1911" y="298"/>
                      </a:lnTo>
                      <a:lnTo>
                        <a:pt x="1905" y="298"/>
                      </a:lnTo>
                      <a:lnTo>
                        <a:pt x="1899" y="298"/>
                      </a:lnTo>
                      <a:lnTo>
                        <a:pt x="1894" y="298"/>
                      </a:lnTo>
                      <a:lnTo>
                        <a:pt x="1888" y="298"/>
                      </a:lnTo>
                      <a:lnTo>
                        <a:pt x="1882" y="293"/>
                      </a:lnTo>
                      <a:lnTo>
                        <a:pt x="1876" y="293"/>
                      </a:lnTo>
                      <a:lnTo>
                        <a:pt x="1871" y="288"/>
                      </a:lnTo>
                      <a:lnTo>
                        <a:pt x="1865" y="288"/>
                      </a:lnTo>
                      <a:lnTo>
                        <a:pt x="1859" y="288"/>
                      </a:lnTo>
                      <a:lnTo>
                        <a:pt x="1859" y="283"/>
                      </a:lnTo>
                      <a:lnTo>
                        <a:pt x="1853" y="283"/>
                      </a:lnTo>
                      <a:lnTo>
                        <a:pt x="1848" y="283"/>
                      </a:lnTo>
                      <a:lnTo>
                        <a:pt x="1848" y="278"/>
                      </a:lnTo>
                      <a:lnTo>
                        <a:pt x="1842" y="278"/>
                      </a:lnTo>
                      <a:lnTo>
                        <a:pt x="1836" y="278"/>
                      </a:lnTo>
                      <a:lnTo>
                        <a:pt x="1836" y="273"/>
                      </a:lnTo>
                      <a:lnTo>
                        <a:pt x="1830" y="273"/>
                      </a:lnTo>
                      <a:lnTo>
                        <a:pt x="1824" y="268"/>
                      </a:lnTo>
                      <a:lnTo>
                        <a:pt x="1819" y="263"/>
                      </a:lnTo>
                      <a:lnTo>
                        <a:pt x="1813" y="258"/>
                      </a:lnTo>
                      <a:lnTo>
                        <a:pt x="1807" y="253"/>
                      </a:lnTo>
                      <a:lnTo>
                        <a:pt x="1801" y="248"/>
                      </a:lnTo>
                      <a:lnTo>
                        <a:pt x="1801" y="243"/>
                      </a:lnTo>
                      <a:lnTo>
                        <a:pt x="1796" y="238"/>
                      </a:lnTo>
                      <a:lnTo>
                        <a:pt x="1796" y="233"/>
                      </a:lnTo>
                      <a:lnTo>
                        <a:pt x="1790" y="228"/>
                      </a:lnTo>
                      <a:lnTo>
                        <a:pt x="1790" y="223"/>
                      </a:lnTo>
                      <a:lnTo>
                        <a:pt x="1784" y="218"/>
                      </a:lnTo>
                      <a:lnTo>
                        <a:pt x="1784" y="213"/>
                      </a:lnTo>
                      <a:lnTo>
                        <a:pt x="1784" y="208"/>
                      </a:lnTo>
                      <a:lnTo>
                        <a:pt x="1778" y="203"/>
                      </a:lnTo>
                      <a:lnTo>
                        <a:pt x="1778" y="198"/>
                      </a:lnTo>
                      <a:lnTo>
                        <a:pt x="1778" y="193"/>
                      </a:lnTo>
                      <a:lnTo>
                        <a:pt x="1778" y="188"/>
                      </a:lnTo>
                      <a:lnTo>
                        <a:pt x="1778" y="183"/>
                      </a:lnTo>
                      <a:lnTo>
                        <a:pt x="1778" y="178"/>
                      </a:lnTo>
                      <a:lnTo>
                        <a:pt x="1772" y="173"/>
                      </a:lnTo>
                      <a:lnTo>
                        <a:pt x="1772" y="168"/>
                      </a:lnTo>
                      <a:lnTo>
                        <a:pt x="1772" y="163"/>
                      </a:lnTo>
                      <a:lnTo>
                        <a:pt x="1772" y="159"/>
                      </a:lnTo>
                      <a:lnTo>
                        <a:pt x="1772" y="154"/>
                      </a:lnTo>
                      <a:lnTo>
                        <a:pt x="1772" y="149"/>
                      </a:lnTo>
                      <a:lnTo>
                        <a:pt x="1772" y="144"/>
                      </a:lnTo>
                      <a:lnTo>
                        <a:pt x="1772" y="139"/>
                      </a:lnTo>
                      <a:lnTo>
                        <a:pt x="1778" y="134"/>
                      </a:lnTo>
                      <a:lnTo>
                        <a:pt x="1778" y="129"/>
                      </a:lnTo>
                      <a:lnTo>
                        <a:pt x="1778" y="124"/>
                      </a:lnTo>
                      <a:lnTo>
                        <a:pt x="1778" y="119"/>
                      </a:lnTo>
                      <a:lnTo>
                        <a:pt x="1778" y="114"/>
                      </a:lnTo>
                      <a:lnTo>
                        <a:pt x="1784" y="109"/>
                      </a:lnTo>
                      <a:lnTo>
                        <a:pt x="1784" y="104"/>
                      </a:lnTo>
                      <a:lnTo>
                        <a:pt x="1784" y="99"/>
                      </a:lnTo>
                      <a:lnTo>
                        <a:pt x="1790" y="94"/>
                      </a:lnTo>
                      <a:lnTo>
                        <a:pt x="1790" y="89"/>
                      </a:lnTo>
                      <a:lnTo>
                        <a:pt x="1790" y="84"/>
                      </a:lnTo>
                      <a:lnTo>
                        <a:pt x="1796" y="84"/>
                      </a:lnTo>
                      <a:lnTo>
                        <a:pt x="1796" y="79"/>
                      </a:lnTo>
                      <a:lnTo>
                        <a:pt x="1796" y="74"/>
                      </a:lnTo>
                      <a:lnTo>
                        <a:pt x="1801" y="74"/>
                      </a:lnTo>
                      <a:lnTo>
                        <a:pt x="1801" y="69"/>
                      </a:lnTo>
                      <a:lnTo>
                        <a:pt x="1807" y="64"/>
                      </a:lnTo>
                      <a:lnTo>
                        <a:pt x="1813" y="59"/>
                      </a:lnTo>
                      <a:lnTo>
                        <a:pt x="1819" y="54"/>
                      </a:lnTo>
                      <a:lnTo>
                        <a:pt x="1824" y="49"/>
                      </a:lnTo>
                      <a:lnTo>
                        <a:pt x="1824" y="44"/>
                      </a:lnTo>
                      <a:lnTo>
                        <a:pt x="1830" y="44"/>
                      </a:lnTo>
                      <a:lnTo>
                        <a:pt x="1836" y="39"/>
                      </a:lnTo>
                      <a:lnTo>
                        <a:pt x="1842" y="34"/>
                      </a:lnTo>
                      <a:lnTo>
                        <a:pt x="1848" y="34"/>
                      </a:lnTo>
                      <a:lnTo>
                        <a:pt x="1853" y="29"/>
                      </a:lnTo>
                      <a:lnTo>
                        <a:pt x="1859" y="29"/>
                      </a:lnTo>
                      <a:lnTo>
                        <a:pt x="1859" y="24"/>
                      </a:lnTo>
                      <a:lnTo>
                        <a:pt x="1865" y="24"/>
                      </a:lnTo>
                      <a:lnTo>
                        <a:pt x="1871" y="24"/>
                      </a:lnTo>
                      <a:lnTo>
                        <a:pt x="1876" y="19"/>
                      </a:lnTo>
                      <a:lnTo>
                        <a:pt x="1882" y="19"/>
                      </a:lnTo>
                      <a:lnTo>
                        <a:pt x="1888" y="19"/>
                      </a:lnTo>
                      <a:lnTo>
                        <a:pt x="1888" y="14"/>
                      </a:lnTo>
                      <a:lnTo>
                        <a:pt x="1894" y="14"/>
                      </a:lnTo>
                      <a:lnTo>
                        <a:pt x="1899" y="14"/>
                      </a:lnTo>
                      <a:lnTo>
                        <a:pt x="1905" y="10"/>
                      </a:lnTo>
                      <a:lnTo>
                        <a:pt x="1911" y="10"/>
                      </a:lnTo>
                      <a:lnTo>
                        <a:pt x="1917" y="10"/>
                      </a:lnTo>
                      <a:lnTo>
                        <a:pt x="1923" y="10"/>
                      </a:lnTo>
                      <a:lnTo>
                        <a:pt x="1928" y="10"/>
                      </a:lnTo>
                      <a:lnTo>
                        <a:pt x="1934" y="5"/>
                      </a:lnTo>
                      <a:lnTo>
                        <a:pt x="1940" y="5"/>
                      </a:lnTo>
                      <a:lnTo>
                        <a:pt x="1946" y="5"/>
                      </a:lnTo>
                      <a:lnTo>
                        <a:pt x="1951" y="5"/>
                      </a:lnTo>
                      <a:lnTo>
                        <a:pt x="1957" y="5"/>
                      </a:lnTo>
                      <a:lnTo>
                        <a:pt x="1963" y="5"/>
                      </a:lnTo>
                      <a:lnTo>
                        <a:pt x="1969" y="5"/>
                      </a:lnTo>
                      <a:lnTo>
                        <a:pt x="1975" y="5"/>
                      </a:lnTo>
                      <a:lnTo>
                        <a:pt x="1986" y="5"/>
                      </a:lnTo>
                      <a:lnTo>
                        <a:pt x="1992" y="5"/>
                      </a:lnTo>
                      <a:lnTo>
                        <a:pt x="1998" y="0"/>
                      </a:lnTo>
                      <a:lnTo>
                        <a:pt x="2003" y="0"/>
                      </a:lnTo>
                      <a:lnTo>
                        <a:pt x="2009" y="0"/>
                      </a:lnTo>
                      <a:lnTo>
                        <a:pt x="2015" y="5"/>
                      </a:lnTo>
                      <a:lnTo>
                        <a:pt x="2021" y="5"/>
                      </a:lnTo>
                      <a:lnTo>
                        <a:pt x="2032" y="5"/>
                      </a:lnTo>
                      <a:lnTo>
                        <a:pt x="2038" y="5"/>
                      </a:lnTo>
                      <a:lnTo>
                        <a:pt x="2044" y="5"/>
                      </a:lnTo>
                      <a:lnTo>
                        <a:pt x="2050" y="5"/>
                      </a:lnTo>
                      <a:lnTo>
                        <a:pt x="2055" y="5"/>
                      </a:lnTo>
                      <a:lnTo>
                        <a:pt x="2061" y="5"/>
                      </a:lnTo>
                      <a:lnTo>
                        <a:pt x="2067" y="5"/>
                      </a:lnTo>
                      <a:lnTo>
                        <a:pt x="2073" y="10"/>
                      </a:lnTo>
                      <a:lnTo>
                        <a:pt x="2078" y="10"/>
                      </a:lnTo>
                      <a:lnTo>
                        <a:pt x="2084" y="10"/>
                      </a:lnTo>
                      <a:lnTo>
                        <a:pt x="2090" y="10"/>
                      </a:lnTo>
                      <a:lnTo>
                        <a:pt x="2096" y="14"/>
                      </a:lnTo>
                      <a:lnTo>
                        <a:pt x="2102" y="14"/>
                      </a:lnTo>
                      <a:lnTo>
                        <a:pt x="2107" y="14"/>
                      </a:lnTo>
                      <a:lnTo>
                        <a:pt x="2113" y="19"/>
                      </a:lnTo>
                      <a:lnTo>
                        <a:pt x="2119" y="19"/>
                      </a:lnTo>
                      <a:lnTo>
                        <a:pt x="2125" y="19"/>
                      </a:lnTo>
                      <a:lnTo>
                        <a:pt x="2125" y="24"/>
                      </a:lnTo>
                      <a:lnTo>
                        <a:pt x="2130" y="24"/>
                      </a:lnTo>
                      <a:lnTo>
                        <a:pt x="2136" y="29"/>
                      </a:lnTo>
                      <a:lnTo>
                        <a:pt x="2142" y="29"/>
                      </a:lnTo>
                      <a:lnTo>
                        <a:pt x="2148" y="34"/>
                      </a:lnTo>
                      <a:lnTo>
                        <a:pt x="2154" y="39"/>
                      </a:lnTo>
                      <a:lnTo>
                        <a:pt x="2159" y="44"/>
                      </a:lnTo>
                      <a:lnTo>
                        <a:pt x="2165" y="44"/>
                      </a:lnTo>
                      <a:lnTo>
                        <a:pt x="2165" y="49"/>
                      </a:lnTo>
                      <a:lnTo>
                        <a:pt x="2171" y="49"/>
                      </a:lnTo>
                      <a:lnTo>
                        <a:pt x="2171" y="54"/>
                      </a:lnTo>
                      <a:lnTo>
                        <a:pt x="2177" y="59"/>
                      </a:lnTo>
                      <a:lnTo>
                        <a:pt x="2177" y="64"/>
                      </a:lnTo>
                      <a:lnTo>
                        <a:pt x="2182" y="64"/>
                      </a:lnTo>
                      <a:lnTo>
                        <a:pt x="2182" y="69"/>
                      </a:lnTo>
                      <a:lnTo>
                        <a:pt x="2188" y="74"/>
                      </a:lnTo>
                      <a:lnTo>
                        <a:pt x="2188" y="79"/>
                      </a:lnTo>
                      <a:lnTo>
                        <a:pt x="2194" y="84"/>
                      </a:lnTo>
                      <a:lnTo>
                        <a:pt x="2194" y="89"/>
                      </a:lnTo>
                      <a:lnTo>
                        <a:pt x="2200" y="94"/>
                      </a:lnTo>
                      <a:lnTo>
                        <a:pt x="2200" y="99"/>
                      </a:lnTo>
                      <a:lnTo>
                        <a:pt x="2200" y="104"/>
                      </a:lnTo>
                      <a:lnTo>
                        <a:pt x="2200" y="109"/>
                      </a:lnTo>
                      <a:lnTo>
                        <a:pt x="2205" y="114"/>
                      </a:lnTo>
                      <a:lnTo>
                        <a:pt x="2205" y="119"/>
                      </a:lnTo>
                      <a:lnTo>
                        <a:pt x="2205" y="124"/>
                      </a:lnTo>
                      <a:lnTo>
                        <a:pt x="2205" y="129"/>
                      </a:lnTo>
                      <a:lnTo>
                        <a:pt x="2205" y="134"/>
                      </a:lnTo>
                      <a:lnTo>
                        <a:pt x="2211" y="139"/>
                      </a:lnTo>
                      <a:lnTo>
                        <a:pt x="2211" y="144"/>
                      </a:lnTo>
                      <a:lnTo>
                        <a:pt x="2211" y="149"/>
                      </a:lnTo>
                      <a:lnTo>
                        <a:pt x="2211" y="154"/>
                      </a:lnTo>
                      <a:lnTo>
                        <a:pt x="2211" y="159"/>
                      </a:lnTo>
                      <a:lnTo>
                        <a:pt x="2211" y="163"/>
                      </a:lnTo>
                      <a:lnTo>
                        <a:pt x="2211" y="168"/>
                      </a:lnTo>
                      <a:lnTo>
                        <a:pt x="2211" y="178"/>
                      </a:lnTo>
                      <a:lnTo>
                        <a:pt x="1934" y="178"/>
                      </a:lnTo>
                      <a:close/>
                    </a:path>
                  </a:pathLst>
                </a:custGeom>
                <a:solidFill>
                  <a:srgbClr val="FF0000">
                    <a:alpha val="6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02" name="Freeform 6"/>
                <p:cNvSpPr>
                  <a:spLocks noChangeAspect="1"/>
                </p:cNvSpPr>
                <p:nvPr/>
              </p:nvSpPr>
              <p:spPr bwMode="auto">
                <a:xfrm>
                  <a:off x="8211" y="1651"/>
                  <a:ext cx="699" cy="293"/>
                </a:xfrm>
                <a:custGeom>
                  <a:avLst/>
                  <a:gdLst>
                    <a:gd name="T0" fmla="*/ 6 w 699"/>
                    <a:gd name="T1" fmla="*/ 44 h 293"/>
                    <a:gd name="T2" fmla="*/ 6 w 699"/>
                    <a:gd name="T3" fmla="*/ 24 h 293"/>
                    <a:gd name="T4" fmla="*/ 0 w 699"/>
                    <a:gd name="T5" fmla="*/ 9 h 293"/>
                    <a:gd name="T6" fmla="*/ 156 w 699"/>
                    <a:gd name="T7" fmla="*/ 14 h 293"/>
                    <a:gd name="T8" fmla="*/ 162 w 699"/>
                    <a:gd name="T9" fmla="*/ 29 h 293"/>
                    <a:gd name="T10" fmla="*/ 162 w 699"/>
                    <a:gd name="T11" fmla="*/ 49 h 293"/>
                    <a:gd name="T12" fmla="*/ 174 w 699"/>
                    <a:gd name="T13" fmla="*/ 34 h 293"/>
                    <a:gd name="T14" fmla="*/ 197 w 699"/>
                    <a:gd name="T15" fmla="*/ 24 h 293"/>
                    <a:gd name="T16" fmla="*/ 214 w 699"/>
                    <a:gd name="T17" fmla="*/ 14 h 293"/>
                    <a:gd name="T18" fmla="*/ 231 w 699"/>
                    <a:gd name="T19" fmla="*/ 4 h 293"/>
                    <a:gd name="T20" fmla="*/ 249 w 699"/>
                    <a:gd name="T21" fmla="*/ 0 h 293"/>
                    <a:gd name="T22" fmla="*/ 272 w 699"/>
                    <a:gd name="T23" fmla="*/ 0 h 293"/>
                    <a:gd name="T24" fmla="*/ 295 w 699"/>
                    <a:gd name="T25" fmla="*/ 0 h 293"/>
                    <a:gd name="T26" fmla="*/ 318 w 699"/>
                    <a:gd name="T27" fmla="*/ 0 h 293"/>
                    <a:gd name="T28" fmla="*/ 335 w 699"/>
                    <a:gd name="T29" fmla="*/ 4 h 293"/>
                    <a:gd name="T30" fmla="*/ 353 w 699"/>
                    <a:gd name="T31" fmla="*/ 9 h 293"/>
                    <a:gd name="T32" fmla="*/ 370 w 699"/>
                    <a:gd name="T33" fmla="*/ 14 h 293"/>
                    <a:gd name="T34" fmla="*/ 387 w 699"/>
                    <a:gd name="T35" fmla="*/ 24 h 293"/>
                    <a:gd name="T36" fmla="*/ 404 w 699"/>
                    <a:gd name="T37" fmla="*/ 39 h 293"/>
                    <a:gd name="T38" fmla="*/ 416 w 699"/>
                    <a:gd name="T39" fmla="*/ 54 h 293"/>
                    <a:gd name="T40" fmla="*/ 433 w 699"/>
                    <a:gd name="T41" fmla="*/ 39 h 293"/>
                    <a:gd name="T42" fmla="*/ 451 w 699"/>
                    <a:gd name="T43" fmla="*/ 29 h 293"/>
                    <a:gd name="T44" fmla="*/ 462 w 699"/>
                    <a:gd name="T45" fmla="*/ 19 h 293"/>
                    <a:gd name="T46" fmla="*/ 480 w 699"/>
                    <a:gd name="T47" fmla="*/ 14 h 293"/>
                    <a:gd name="T48" fmla="*/ 497 w 699"/>
                    <a:gd name="T49" fmla="*/ 4 h 293"/>
                    <a:gd name="T50" fmla="*/ 514 w 699"/>
                    <a:gd name="T51" fmla="*/ 0 h 293"/>
                    <a:gd name="T52" fmla="*/ 537 w 699"/>
                    <a:gd name="T53" fmla="*/ 0 h 293"/>
                    <a:gd name="T54" fmla="*/ 560 w 699"/>
                    <a:gd name="T55" fmla="*/ 0 h 293"/>
                    <a:gd name="T56" fmla="*/ 583 w 699"/>
                    <a:gd name="T57" fmla="*/ 0 h 293"/>
                    <a:gd name="T58" fmla="*/ 607 w 699"/>
                    <a:gd name="T59" fmla="*/ 4 h 293"/>
                    <a:gd name="T60" fmla="*/ 624 w 699"/>
                    <a:gd name="T61" fmla="*/ 9 h 293"/>
                    <a:gd name="T62" fmla="*/ 641 w 699"/>
                    <a:gd name="T63" fmla="*/ 14 h 293"/>
                    <a:gd name="T64" fmla="*/ 659 w 699"/>
                    <a:gd name="T65" fmla="*/ 24 h 293"/>
                    <a:gd name="T66" fmla="*/ 676 w 699"/>
                    <a:gd name="T67" fmla="*/ 44 h 293"/>
                    <a:gd name="T68" fmla="*/ 687 w 699"/>
                    <a:gd name="T69" fmla="*/ 59 h 293"/>
                    <a:gd name="T70" fmla="*/ 693 w 699"/>
                    <a:gd name="T71" fmla="*/ 74 h 293"/>
                    <a:gd name="T72" fmla="*/ 699 w 699"/>
                    <a:gd name="T73" fmla="*/ 94 h 293"/>
                    <a:gd name="T74" fmla="*/ 699 w 699"/>
                    <a:gd name="T75" fmla="*/ 114 h 293"/>
                    <a:gd name="T76" fmla="*/ 549 w 699"/>
                    <a:gd name="T77" fmla="*/ 119 h 293"/>
                    <a:gd name="T78" fmla="*/ 543 w 699"/>
                    <a:gd name="T79" fmla="*/ 104 h 293"/>
                    <a:gd name="T80" fmla="*/ 537 w 699"/>
                    <a:gd name="T81" fmla="*/ 84 h 293"/>
                    <a:gd name="T82" fmla="*/ 526 w 699"/>
                    <a:gd name="T83" fmla="*/ 74 h 293"/>
                    <a:gd name="T84" fmla="*/ 503 w 699"/>
                    <a:gd name="T85" fmla="*/ 69 h 293"/>
                    <a:gd name="T86" fmla="*/ 480 w 699"/>
                    <a:gd name="T87" fmla="*/ 69 h 293"/>
                    <a:gd name="T88" fmla="*/ 462 w 699"/>
                    <a:gd name="T89" fmla="*/ 74 h 293"/>
                    <a:gd name="T90" fmla="*/ 445 w 699"/>
                    <a:gd name="T91" fmla="*/ 89 h 293"/>
                    <a:gd name="T92" fmla="*/ 439 w 699"/>
                    <a:gd name="T93" fmla="*/ 104 h 293"/>
                    <a:gd name="T94" fmla="*/ 433 w 699"/>
                    <a:gd name="T95" fmla="*/ 124 h 293"/>
                    <a:gd name="T96" fmla="*/ 428 w 699"/>
                    <a:gd name="T97" fmla="*/ 144 h 293"/>
                    <a:gd name="T98" fmla="*/ 277 w 699"/>
                    <a:gd name="T99" fmla="*/ 124 h 293"/>
                    <a:gd name="T100" fmla="*/ 277 w 699"/>
                    <a:gd name="T101" fmla="*/ 104 h 293"/>
                    <a:gd name="T102" fmla="*/ 272 w 699"/>
                    <a:gd name="T103" fmla="*/ 89 h 293"/>
                    <a:gd name="T104" fmla="*/ 260 w 699"/>
                    <a:gd name="T105" fmla="*/ 79 h 293"/>
                    <a:gd name="T106" fmla="*/ 243 w 699"/>
                    <a:gd name="T107" fmla="*/ 74 h 293"/>
                    <a:gd name="T108" fmla="*/ 226 w 699"/>
                    <a:gd name="T109" fmla="*/ 69 h 293"/>
                    <a:gd name="T110" fmla="*/ 208 w 699"/>
                    <a:gd name="T111" fmla="*/ 74 h 293"/>
                    <a:gd name="T112" fmla="*/ 185 w 699"/>
                    <a:gd name="T113" fmla="*/ 79 h 293"/>
                    <a:gd name="T114" fmla="*/ 174 w 699"/>
                    <a:gd name="T115" fmla="*/ 89 h 293"/>
                    <a:gd name="T116" fmla="*/ 168 w 699"/>
                    <a:gd name="T117" fmla="*/ 104 h 293"/>
                    <a:gd name="T118" fmla="*/ 162 w 699"/>
                    <a:gd name="T119" fmla="*/ 119 h 293"/>
                    <a:gd name="T120" fmla="*/ 162 w 699"/>
                    <a:gd name="T121" fmla="*/ 139 h 293"/>
                    <a:gd name="T122" fmla="*/ 6 w 699"/>
                    <a:gd name="T123" fmla="*/ 293 h 29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699" h="293">
                      <a:moveTo>
                        <a:pt x="6" y="293"/>
                      </a:moveTo>
                      <a:lnTo>
                        <a:pt x="6" y="54"/>
                      </a:lnTo>
                      <a:lnTo>
                        <a:pt x="6" y="49"/>
                      </a:lnTo>
                      <a:lnTo>
                        <a:pt x="6" y="44"/>
                      </a:lnTo>
                      <a:lnTo>
                        <a:pt x="6" y="39"/>
                      </a:lnTo>
                      <a:lnTo>
                        <a:pt x="6" y="34"/>
                      </a:lnTo>
                      <a:lnTo>
                        <a:pt x="6" y="29"/>
                      </a:lnTo>
                      <a:lnTo>
                        <a:pt x="6" y="24"/>
                      </a:lnTo>
                      <a:lnTo>
                        <a:pt x="6" y="19"/>
                      </a:lnTo>
                      <a:lnTo>
                        <a:pt x="6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156" y="4"/>
                      </a:lnTo>
                      <a:lnTo>
                        <a:pt x="156" y="9"/>
                      </a:lnTo>
                      <a:lnTo>
                        <a:pt x="156" y="14"/>
                      </a:lnTo>
                      <a:lnTo>
                        <a:pt x="156" y="19"/>
                      </a:lnTo>
                      <a:lnTo>
                        <a:pt x="156" y="24"/>
                      </a:lnTo>
                      <a:lnTo>
                        <a:pt x="162" y="24"/>
                      </a:lnTo>
                      <a:lnTo>
                        <a:pt x="162" y="29"/>
                      </a:lnTo>
                      <a:lnTo>
                        <a:pt x="162" y="34"/>
                      </a:lnTo>
                      <a:lnTo>
                        <a:pt x="162" y="39"/>
                      </a:lnTo>
                      <a:lnTo>
                        <a:pt x="162" y="44"/>
                      </a:lnTo>
                      <a:lnTo>
                        <a:pt x="162" y="49"/>
                      </a:lnTo>
                      <a:lnTo>
                        <a:pt x="168" y="49"/>
                      </a:lnTo>
                      <a:lnTo>
                        <a:pt x="168" y="44"/>
                      </a:lnTo>
                      <a:lnTo>
                        <a:pt x="174" y="39"/>
                      </a:lnTo>
                      <a:lnTo>
                        <a:pt x="174" y="34"/>
                      </a:lnTo>
                      <a:lnTo>
                        <a:pt x="179" y="34"/>
                      </a:lnTo>
                      <a:lnTo>
                        <a:pt x="185" y="29"/>
                      </a:lnTo>
                      <a:lnTo>
                        <a:pt x="191" y="24"/>
                      </a:lnTo>
                      <a:lnTo>
                        <a:pt x="197" y="24"/>
                      </a:lnTo>
                      <a:lnTo>
                        <a:pt x="197" y="19"/>
                      </a:lnTo>
                      <a:lnTo>
                        <a:pt x="202" y="19"/>
                      </a:lnTo>
                      <a:lnTo>
                        <a:pt x="208" y="14"/>
                      </a:lnTo>
                      <a:lnTo>
                        <a:pt x="214" y="14"/>
                      </a:lnTo>
                      <a:lnTo>
                        <a:pt x="214" y="9"/>
                      </a:lnTo>
                      <a:lnTo>
                        <a:pt x="220" y="9"/>
                      </a:lnTo>
                      <a:lnTo>
                        <a:pt x="226" y="9"/>
                      </a:lnTo>
                      <a:lnTo>
                        <a:pt x="231" y="4"/>
                      </a:lnTo>
                      <a:lnTo>
                        <a:pt x="237" y="4"/>
                      </a:lnTo>
                      <a:lnTo>
                        <a:pt x="243" y="4"/>
                      </a:lnTo>
                      <a:lnTo>
                        <a:pt x="249" y="4"/>
                      </a:lnTo>
                      <a:lnTo>
                        <a:pt x="249" y="0"/>
                      </a:lnTo>
                      <a:lnTo>
                        <a:pt x="254" y="0"/>
                      </a:lnTo>
                      <a:lnTo>
                        <a:pt x="260" y="0"/>
                      </a:lnTo>
                      <a:lnTo>
                        <a:pt x="266" y="0"/>
                      </a:lnTo>
                      <a:lnTo>
                        <a:pt x="272" y="0"/>
                      </a:lnTo>
                      <a:lnTo>
                        <a:pt x="277" y="0"/>
                      </a:lnTo>
                      <a:lnTo>
                        <a:pt x="283" y="0"/>
                      </a:lnTo>
                      <a:lnTo>
                        <a:pt x="289" y="0"/>
                      </a:lnTo>
                      <a:lnTo>
                        <a:pt x="295" y="0"/>
                      </a:lnTo>
                      <a:lnTo>
                        <a:pt x="301" y="0"/>
                      </a:lnTo>
                      <a:lnTo>
                        <a:pt x="306" y="0"/>
                      </a:lnTo>
                      <a:lnTo>
                        <a:pt x="312" y="0"/>
                      </a:lnTo>
                      <a:lnTo>
                        <a:pt x="318" y="0"/>
                      </a:lnTo>
                      <a:lnTo>
                        <a:pt x="324" y="0"/>
                      </a:lnTo>
                      <a:lnTo>
                        <a:pt x="329" y="0"/>
                      </a:lnTo>
                      <a:lnTo>
                        <a:pt x="329" y="4"/>
                      </a:lnTo>
                      <a:lnTo>
                        <a:pt x="335" y="4"/>
                      </a:lnTo>
                      <a:lnTo>
                        <a:pt x="341" y="4"/>
                      </a:lnTo>
                      <a:lnTo>
                        <a:pt x="347" y="4"/>
                      </a:lnTo>
                      <a:lnTo>
                        <a:pt x="353" y="4"/>
                      </a:lnTo>
                      <a:lnTo>
                        <a:pt x="353" y="9"/>
                      </a:lnTo>
                      <a:lnTo>
                        <a:pt x="358" y="9"/>
                      </a:lnTo>
                      <a:lnTo>
                        <a:pt x="364" y="9"/>
                      </a:lnTo>
                      <a:lnTo>
                        <a:pt x="364" y="14"/>
                      </a:lnTo>
                      <a:lnTo>
                        <a:pt x="370" y="14"/>
                      </a:lnTo>
                      <a:lnTo>
                        <a:pt x="376" y="19"/>
                      </a:lnTo>
                      <a:lnTo>
                        <a:pt x="381" y="19"/>
                      </a:lnTo>
                      <a:lnTo>
                        <a:pt x="381" y="24"/>
                      </a:lnTo>
                      <a:lnTo>
                        <a:pt x="387" y="24"/>
                      </a:lnTo>
                      <a:lnTo>
                        <a:pt x="387" y="29"/>
                      </a:lnTo>
                      <a:lnTo>
                        <a:pt x="393" y="29"/>
                      </a:lnTo>
                      <a:lnTo>
                        <a:pt x="399" y="34"/>
                      </a:lnTo>
                      <a:lnTo>
                        <a:pt x="404" y="39"/>
                      </a:lnTo>
                      <a:lnTo>
                        <a:pt x="410" y="44"/>
                      </a:lnTo>
                      <a:lnTo>
                        <a:pt x="410" y="49"/>
                      </a:lnTo>
                      <a:lnTo>
                        <a:pt x="416" y="49"/>
                      </a:lnTo>
                      <a:lnTo>
                        <a:pt x="416" y="54"/>
                      </a:lnTo>
                      <a:lnTo>
                        <a:pt x="422" y="54"/>
                      </a:lnTo>
                      <a:lnTo>
                        <a:pt x="422" y="49"/>
                      </a:lnTo>
                      <a:lnTo>
                        <a:pt x="428" y="44"/>
                      </a:lnTo>
                      <a:lnTo>
                        <a:pt x="433" y="39"/>
                      </a:lnTo>
                      <a:lnTo>
                        <a:pt x="439" y="34"/>
                      </a:lnTo>
                      <a:lnTo>
                        <a:pt x="445" y="34"/>
                      </a:lnTo>
                      <a:lnTo>
                        <a:pt x="445" y="29"/>
                      </a:lnTo>
                      <a:lnTo>
                        <a:pt x="451" y="29"/>
                      </a:lnTo>
                      <a:lnTo>
                        <a:pt x="451" y="24"/>
                      </a:lnTo>
                      <a:lnTo>
                        <a:pt x="456" y="24"/>
                      </a:lnTo>
                      <a:lnTo>
                        <a:pt x="456" y="19"/>
                      </a:lnTo>
                      <a:lnTo>
                        <a:pt x="462" y="19"/>
                      </a:lnTo>
                      <a:lnTo>
                        <a:pt x="468" y="19"/>
                      </a:lnTo>
                      <a:lnTo>
                        <a:pt x="468" y="14"/>
                      </a:lnTo>
                      <a:lnTo>
                        <a:pt x="474" y="14"/>
                      </a:lnTo>
                      <a:lnTo>
                        <a:pt x="480" y="14"/>
                      </a:lnTo>
                      <a:lnTo>
                        <a:pt x="480" y="9"/>
                      </a:lnTo>
                      <a:lnTo>
                        <a:pt x="485" y="9"/>
                      </a:lnTo>
                      <a:lnTo>
                        <a:pt x="491" y="9"/>
                      </a:lnTo>
                      <a:lnTo>
                        <a:pt x="497" y="4"/>
                      </a:lnTo>
                      <a:lnTo>
                        <a:pt x="503" y="4"/>
                      </a:lnTo>
                      <a:lnTo>
                        <a:pt x="508" y="4"/>
                      </a:lnTo>
                      <a:lnTo>
                        <a:pt x="514" y="4"/>
                      </a:lnTo>
                      <a:lnTo>
                        <a:pt x="514" y="0"/>
                      </a:lnTo>
                      <a:lnTo>
                        <a:pt x="520" y="0"/>
                      </a:lnTo>
                      <a:lnTo>
                        <a:pt x="526" y="0"/>
                      </a:lnTo>
                      <a:lnTo>
                        <a:pt x="532" y="0"/>
                      </a:lnTo>
                      <a:lnTo>
                        <a:pt x="537" y="0"/>
                      </a:lnTo>
                      <a:lnTo>
                        <a:pt x="543" y="0"/>
                      </a:lnTo>
                      <a:lnTo>
                        <a:pt x="549" y="0"/>
                      </a:lnTo>
                      <a:lnTo>
                        <a:pt x="555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72" y="0"/>
                      </a:lnTo>
                      <a:lnTo>
                        <a:pt x="578" y="0"/>
                      </a:lnTo>
                      <a:lnTo>
                        <a:pt x="583" y="0"/>
                      </a:lnTo>
                      <a:lnTo>
                        <a:pt x="589" y="0"/>
                      </a:lnTo>
                      <a:lnTo>
                        <a:pt x="595" y="0"/>
                      </a:lnTo>
                      <a:lnTo>
                        <a:pt x="601" y="0"/>
                      </a:lnTo>
                      <a:lnTo>
                        <a:pt x="607" y="4"/>
                      </a:lnTo>
                      <a:lnTo>
                        <a:pt x="612" y="4"/>
                      </a:lnTo>
                      <a:lnTo>
                        <a:pt x="618" y="4"/>
                      </a:lnTo>
                      <a:lnTo>
                        <a:pt x="624" y="4"/>
                      </a:lnTo>
                      <a:lnTo>
                        <a:pt x="624" y="9"/>
                      </a:lnTo>
                      <a:lnTo>
                        <a:pt x="630" y="9"/>
                      </a:lnTo>
                      <a:lnTo>
                        <a:pt x="635" y="9"/>
                      </a:lnTo>
                      <a:lnTo>
                        <a:pt x="635" y="14"/>
                      </a:lnTo>
                      <a:lnTo>
                        <a:pt x="641" y="14"/>
                      </a:lnTo>
                      <a:lnTo>
                        <a:pt x="647" y="14"/>
                      </a:lnTo>
                      <a:lnTo>
                        <a:pt x="647" y="19"/>
                      </a:lnTo>
                      <a:lnTo>
                        <a:pt x="653" y="19"/>
                      </a:lnTo>
                      <a:lnTo>
                        <a:pt x="659" y="24"/>
                      </a:lnTo>
                      <a:lnTo>
                        <a:pt x="664" y="29"/>
                      </a:lnTo>
                      <a:lnTo>
                        <a:pt x="670" y="34"/>
                      </a:lnTo>
                      <a:lnTo>
                        <a:pt x="676" y="39"/>
                      </a:lnTo>
                      <a:lnTo>
                        <a:pt x="676" y="44"/>
                      </a:lnTo>
                      <a:lnTo>
                        <a:pt x="682" y="44"/>
                      </a:lnTo>
                      <a:lnTo>
                        <a:pt x="682" y="49"/>
                      </a:lnTo>
                      <a:lnTo>
                        <a:pt x="687" y="54"/>
                      </a:lnTo>
                      <a:lnTo>
                        <a:pt x="687" y="59"/>
                      </a:lnTo>
                      <a:lnTo>
                        <a:pt x="687" y="64"/>
                      </a:lnTo>
                      <a:lnTo>
                        <a:pt x="693" y="64"/>
                      </a:lnTo>
                      <a:lnTo>
                        <a:pt x="693" y="69"/>
                      </a:lnTo>
                      <a:lnTo>
                        <a:pt x="693" y="74"/>
                      </a:lnTo>
                      <a:lnTo>
                        <a:pt x="699" y="79"/>
                      </a:lnTo>
                      <a:lnTo>
                        <a:pt x="699" y="84"/>
                      </a:lnTo>
                      <a:lnTo>
                        <a:pt x="699" y="89"/>
                      </a:lnTo>
                      <a:lnTo>
                        <a:pt x="699" y="94"/>
                      </a:lnTo>
                      <a:lnTo>
                        <a:pt x="699" y="99"/>
                      </a:lnTo>
                      <a:lnTo>
                        <a:pt x="699" y="104"/>
                      </a:lnTo>
                      <a:lnTo>
                        <a:pt x="699" y="109"/>
                      </a:lnTo>
                      <a:lnTo>
                        <a:pt x="699" y="114"/>
                      </a:lnTo>
                      <a:lnTo>
                        <a:pt x="699" y="293"/>
                      </a:lnTo>
                      <a:lnTo>
                        <a:pt x="549" y="293"/>
                      </a:lnTo>
                      <a:lnTo>
                        <a:pt x="549" y="124"/>
                      </a:lnTo>
                      <a:lnTo>
                        <a:pt x="549" y="119"/>
                      </a:lnTo>
                      <a:lnTo>
                        <a:pt x="549" y="114"/>
                      </a:lnTo>
                      <a:lnTo>
                        <a:pt x="549" y="109"/>
                      </a:lnTo>
                      <a:lnTo>
                        <a:pt x="549" y="104"/>
                      </a:lnTo>
                      <a:lnTo>
                        <a:pt x="543" y="104"/>
                      </a:lnTo>
                      <a:lnTo>
                        <a:pt x="543" y="99"/>
                      </a:lnTo>
                      <a:lnTo>
                        <a:pt x="543" y="94"/>
                      </a:lnTo>
                      <a:lnTo>
                        <a:pt x="537" y="89"/>
                      </a:lnTo>
                      <a:lnTo>
                        <a:pt x="537" y="84"/>
                      </a:lnTo>
                      <a:lnTo>
                        <a:pt x="532" y="84"/>
                      </a:lnTo>
                      <a:lnTo>
                        <a:pt x="532" y="79"/>
                      </a:lnTo>
                      <a:lnTo>
                        <a:pt x="526" y="79"/>
                      </a:lnTo>
                      <a:lnTo>
                        <a:pt x="526" y="74"/>
                      </a:lnTo>
                      <a:lnTo>
                        <a:pt x="520" y="74"/>
                      </a:lnTo>
                      <a:lnTo>
                        <a:pt x="514" y="74"/>
                      </a:lnTo>
                      <a:lnTo>
                        <a:pt x="508" y="69"/>
                      </a:lnTo>
                      <a:lnTo>
                        <a:pt x="503" y="69"/>
                      </a:lnTo>
                      <a:lnTo>
                        <a:pt x="497" y="69"/>
                      </a:lnTo>
                      <a:lnTo>
                        <a:pt x="491" y="69"/>
                      </a:lnTo>
                      <a:lnTo>
                        <a:pt x="485" y="69"/>
                      </a:lnTo>
                      <a:lnTo>
                        <a:pt x="480" y="69"/>
                      </a:lnTo>
                      <a:lnTo>
                        <a:pt x="474" y="69"/>
                      </a:lnTo>
                      <a:lnTo>
                        <a:pt x="474" y="74"/>
                      </a:lnTo>
                      <a:lnTo>
                        <a:pt x="468" y="74"/>
                      </a:lnTo>
                      <a:lnTo>
                        <a:pt x="462" y="74"/>
                      </a:lnTo>
                      <a:lnTo>
                        <a:pt x="462" y="79"/>
                      </a:lnTo>
                      <a:lnTo>
                        <a:pt x="456" y="79"/>
                      </a:lnTo>
                      <a:lnTo>
                        <a:pt x="451" y="84"/>
                      </a:lnTo>
                      <a:lnTo>
                        <a:pt x="445" y="89"/>
                      </a:lnTo>
                      <a:lnTo>
                        <a:pt x="445" y="94"/>
                      </a:lnTo>
                      <a:lnTo>
                        <a:pt x="439" y="94"/>
                      </a:lnTo>
                      <a:lnTo>
                        <a:pt x="439" y="99"/>
                      </a:lnTo>
                      <a:lnTo>
                        <a:pt x="439" y="104"/>
                      </a:lnTo>
                      <a:lnTo>
                        <a:pt x="433" y="109"/>
                      </a:lnTo>
                      <a:lnTo>
                        <a:pt x="433" y="114"/>
                      </a:lnTo>
                      <a:lnTo>
                        <a:pt x="433" y="119"/>
                      </a:lnTo>
                      <a:lnTo>
                        <a:pt x="433" y="124"/>
                      </a:lnTo>
                      <a:lnTo>
                        <a:pt x="433" y="129"/>
                      </a:lnTo>
                      <a:lnTo>
                        <a:pt x="433" y="134"/>
                      </a:lnTo>
                      <a:lnTo>
                        <a:pt x="428" y="139"/>
                      </a:lnTo>
                      <a:lnTo>
                        <a:pt x="428" y="144"/>
                      </a:lnTo>
                      <a:lnTo>
                        <a:pt x="428" y="149"/>
                      </a:lnTo>
                      <a:lnTo>
                        <a:pt x="428" y="293"/>
                      </a:lnTo>
                      <a:lnTo>
                        <a:pt x="277" y="293"/>
                      </a:lnTo>
                      <a:lnTo>
                        <a:pt x="277" y="124"/>
                      </a:lnTo>
                      <a:lnTo>
                        <a:pt x="277" y="119"/>
                      </a:lnTo>
                      <a:lnTo>
                        <a:pt x="277" y="114"/>
                      </a:lnTo>
                      <a:lnTo>
                        <a:pt x="277" y="109"/>
                      </a:lnTo>
                      <a:lnTo>
                        <a:pt x="277" y="104"/>
                      </a:lnTo>
                      <a:lnTo>
                        <a:pt x="272" y="104"/>
                      </a:lnTo>
                      <a:lnTo>
                        <a:pt x="272" y="99"/>
                      </a:lnTo>
                      <a:lnTo>
                        <a:pt x="272" y="94"/>
                      </a:lnTo>
                      <a:lnTo>
                        <a:pt x="272" y="89"/>
                      </a:lnTo>
                      <a:lnTo>
                        <a:pt x="266" y="89"/>
                      </a:lnTo>
                      <a:lnTo>
                        <a:pt x="266" y="84"/>
                      </a:lnTo>
                      <a:lnTo>
                        <a:pt x="260" y="84"/>
                      </a:lnTo>
                      <a:lnTo>
                        <a:pt x="260" y="79"/>
                      </a:lnTo>
                      <a:lnTo>
                        <a:pt x="254" y="79"/>
                      </a:lnTo>
                      <a:lnTo>
                        <a:pt x="254" y="74"/>
                      </a:lnTo>
                      <a:lnTo>
                        <a:pt x="249" y="74"/>
                      </a:lnTo>
                      <a:lnTo>
                        <a:pt x="243" y="74"/>
                      </a:lnTo>
                      <a:lnTo>
                        <a:pt x="243" y="69"/>
                      </a:lnTo>
                      <a:lnTo>
                        <a:pt x="237" y="69"/>
                      </a:lnTo>
                      <a:lnTo>
                        <a:pt x="231" y="69"/>
                      </a:lnTo>
                      <a:lnTo>
                        <a:pt x="226" y="69"/>
                      </a:lnTo>
                      <a:lnTo>
                        <a:pt x="220" y="69"/>
                      </a:lnTo>
                      <a:lnTo>
                        <a:pt x="214" y="69"/>
                      </a:lnTo>
                      <a:lnTo>
                        <a:pt x="208" y="69"/>
                      </a:lnTo>
                      <a:lnTo>
                        <a:pt x="208" y="74"/>
                      </a:lnTo>
                      <a:lnTo>
                        <a:pt x="202" y="74"/>
                      </a:lnTo>
                      <a:lnTo>
                        <a:pt x="197" y="74"/>
                      </a:lnTo>
                      <a:lnTo>
                        <a:pt x="191" y="79"/>
                      </a:lnTo>
                      <a:lnTo>
                        <a:pt x="185" y="79"/>
                      </a:lnTo>
                      <a:lnTo>
                        <a:pt x="185" y="84"/>
                      </a:lnTo>
                      <a:lnTo>
                        <a:pt x="179" y="84"/>
                      </a:lnTo>
                      <a:lnTo>
                        <a:pt x="179" y="89"/>
                      </a:lnTo>
                      <a:lnTo>
                        <a:pt x="174" y="89"/>
                      </a:lnTo>
                      <a:lnTo>
                        <a:pt x="174" y="94"/>
                      </a:lnTo>
                      <a:lnTo>
                        <a:pt x="174" y="99"/>
                      </a:lnTo>
                      <a:lnTo>
                        <a:pt x="168" y="99"/>
                      </a:lnTo>
                      <a:lnTo>
                        <a:pt x="168" y="104"/>
                      </a:lnTo>
                      <a:lnTo>
                        <a:pt x="168" y="109"/>
                      </a:lnTo>
                      <a:lnTo>
                        <a:pt x="168" y="114"/>
                      </a:lnTo>
                      <a:lnTo>
                        <a:pt x="162" y="114"/>
                      </a:lnTo>
                      <a:lnTo>
                        <a:pt x="162" y="119"/>
                      </a:lnTo>
                      <a:lnTo>
                        <a:pt x="162" y="124"/>
                      </a:lnTo>
                      <a:lnTo>
                        <a:pt x="162" y="129"/>
                      </a:lnTo>
                      <a:lnTo>
                        <a:pt x="162" y="134"/>
                      </a:lnTo>
                      <a:lnTo>
                        <a:pt x="162" y="139"/>
                      </a:lnTo>
                      <a:lnTo>
                        <a:pt x="162" y="144"/>
                      </a:lnTo>
                      <a:lnTo>
                        <a:pt x="162" y="149"/>
                      </a:lnTo>
                      <a:lnTo>
                        <a:pt x="162" y="293"/>
                      </a:lnTo>
                      <a:lnTo>
                        <a:pt x="6" y="293"/>
                      </a:lnTo>
                      <a:close/>
                    </a:path>
                  </a:pathLst>
                </a:custGeom>
                <a:solidFill>
                  <a:srgbClr val="0000FF">
                    <a:alpha val="6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03" name="Freeform 7"/>
                <p:cNvSpPr>
                  <a:spLocks noChangeAspect="1"/>
                </p:cNvSpPr>
                <p:nvPr/>
              </p:nvSpPr>
              <p:spPr bwMode="auto">
                <a:xfrm>
                  <a:off x="8691" y="1298"/>
                  <a:ext cx="2078" cy="1147"/>
                </a:xfrm>
                <a:custGeom>
                  <a:avLst/>
                  <a:gdLst>
                    <a:gd name="T0" fmla="*/ 554 w 2078"/>
                    <a:gd name="T1" fmla="*/ 621 h 1147"/>
                    <a:gd name="T2" fmla="*/ 461 w 2078"/>
                    <a:gd name="T3" fmla="*/ 651 h 1147"/>
                    <a:gd name="T4" fmla="*/ 357 w 2078"/>
                    <a:gd name="T5" fmla="*/ 646 h 1147"/>
                    <a:gd name="T6" fmla="*/ 288 w 2078"/>
                    <a:gd name="T7" fmla="*/ 581 h 1147"/>
                    <a:gd name="T8" fmla="*/ 323 w 2078"/>
                    <a:gd name="T9" fmla="*/ 502 h 1147"/>
                    <a:gd name="T10" fmla="*/ 421 w 2078"/>
                    <a:gd name="T11" fmla="*/ 472 h 1147"/>
                    <a:gd name="T12" fmla="*/ 531 w 2078"/>
                    <a:gd name="T13" fmla="*/ 467 h 1147"/>
                    <a:gd name="T14" fmla="*/ 560 w 2078"/>
                    <a:gd name="T15" fmla="*/ 422 h 1147"/>
                    <a:gd name="T16" fmla="*/ 467 w 2078"/>
                    <a:gd name="T17" fmla="*/ 427 h 1147"/>
                    <a:gd name="T18" fmla="*/ 334 w 2078"/>
                    <a:gd name="T19" fmla="*/ 387 h 1147"/>
                    <a:gd name="T20" fmla="*/ 612 w 2078"/>
                    <a:gd name="T21" fmla="*/ 213 h 1147"/>
                    <a:gd name="T22" fmla="*/ 1079 w 2078"/>
                    <a:gd name="T23" fmla="*/ 64 h 1147"/>
                    <a:gd name="T24" fmla="*/ 1223 w 2078"/>
                    <a:gd name="T25" fmla="*/ 35 h 1147"/>
                    <a:gd name="T26" fmla="*/ 1339 w 2078"/>
                    <a:gd name="T27" fmla="*/ 15 h 1147"/>
                    <a:gd name="T28" fmla="*/ 1460 w 2078"/>
                    <a:gd name="T29" fmla="*/ 5 h 1147"/>
                    <a:gd name="T30" fmla="*/ 1610 w 2078"/>
                    <a:gd name="T31" fmla="*/ 5 h 1147"/>
                    <a:gd name="T32" fmla="*/ 1737 w 2078"/>
                    <a:gd name="T33" fmla="*/ 15 h 1147"/>
                    <a:gd name="T34" fmla="*/ 1864 w 2078"/>
                    <a:gd name="T35" fmla="*/ 45 h 1147"/>
                    <a:gd name="T36" fmla="*/ 1980 w 2078"/>
                    <a:gd name="T37" fmla="*/ 109 h 1147"/>
                    <a:gd name="T38" fmla="*/ 2055 w 2078"/>
                    <a:gd name="T39" fmla="*/ 194 h 1147"/>
                    <a:gd name="T40" fmla="*/ 2072 w 2078"/>
                    <a:gd name="T41" fmla="*/ 283 h 1147"/>
                    <a:gd name="T42" fmla="*/ 2061 w 2078"/>
                    <a:gd name="T43" fmla="*/ 377 h 1147"/>
                    <a:gd name="T44" fmla="*/ 2020 w 2078"/>
                    <a:gd name="T45" fmla="*/ 462 h 1147"/>
                    <a:gd name="T46" fmla="*/ 1962 w 2078"/>
                    <a:gd name="T47" fmla="*/ 546 h 1147"/>
                    <a:gd name="T48" fmla="*/ 1893 w 2078"/>
                    <a:gd name="T49" fmla="*/ 621 h 1147"/>
                    <a:gd name="T50" fmla="*/ 1807 w 2078"/>
                    <a:gd name="T51" fmla="*/ 695 h 1147"/>
                    <a:gd name="T52" fmla="*/ 1685 w 2078"/>
                    <a:gd name="T53" fmla="*/ 785 h 1147"/>
                    <a:gd name="T54" fmla="*/ 1535 w 2078"/>
                    <a:gd name="T55" fmla="*/ 874 h 1147"/>
                    <a:gd name="T56" fmla="*/ 1356 w 2078"/>
                    <a:gd name="T57" fmla="*/ 958 h 1147"/>
                    <a:gd name="T58" fmla="*/ 1177 w 2078"/>
                    <a:gd name="T59" fmla="*/ 1028 h 1147"/>
                    <a:gd name="T60" fmla="*/ 1004 w 2078"/>
                    <a:gd name="T61" fmla="*/ 1078 h 1147"/>
                    <a:gd name="T62" fmla="*/ 819 w 2078"/>
                    <a:gd name="T63" fmla="*/ 1117 h 1147"/>
                    <a:gd name="T64" fmla="*/ 629 w 2078"/>
                    <a:gd name="T65" fmla="*/ 1142 h 1147"/>
                    <a:gd name="T66" fmla="*/ 479 w 2078"/>
                    <a:gd name="T67" fmla="*/ 1147 h 1147"/>
                    <a:gd name="T68" fmla="*/ 346 w 2078"/>
                    <a:gd name="T69" fmla="*/ 1132 h 1147"/>
                    <a:gd name="T70" fmla="*/ 213 w 2078"/>
                    <a:gd name="T71" fmla="*/ 1102 h 1147"/>
                    <a:gd name="T72" fmla="*/ 98 w 2078"/>
                    <a:gd name="T73" fmla="*/ 1043 h 1147"/>
                    <a:gd name="T74" fmla="*/ 28 w 2078"/>
                    <a:gd name="T75" fmla="*/ 963 h 1147"/>
                    <a:gd name="T76" fmla="*/ 0 w 2078"/>
                    <a:gd name="T77" fmla="*/ 864 h 1147"/>
                    <a:gd name="T78" fmla="*/ 11 w 2078"/>
                    <a:gd name="T79" fmla="*/ 775 h 1147"/>
                    <a:gd name="T80" fmla="*/ 46 w 2078"/>
                    <a:gd name="T81" fmla="*/ 849 h 1147"/>
                    <a:gd name="T82" fmla="*/ 138 w 2078"/>
                    <a:gd name="T83" fmla="*/ 919 h 1147"/>
                    <a:gd name="T84" fmla="*/ 271 w 2078"/>
                    <a:gd name="T85" fmla="*/ 953 h 1147"/>
                    <a:gd name="T86" fmla="*/ 421 w 2078"/>
                    <a:gd name="T87" fmla="*/ 953 h 1147"/>
                    <a:gd name="T88" fmla="*/ 600 w 2078"/>
                    <a:gd name="T89" fmla="*/ 934 h 1147"/>
                    <a:gd name="T90" fmla="*/ 739 w 2078"/>
                    <a:gd name="T91" fmla="*/ 899 h 1147"/>
                    <a:gd name="T92" fmla="*/ 837 w 2078"/>
                    <a:gd name="T93" fmla="*/ 864 h 1147"/>
                    <a:gd name="T94" fmla="*/ 941 w 2078"/>
                    <a:gd name="T95" fmla="*/ 824 h 1147"/>
                    <a:gd name="T96" fmla="*/ 1114 w 2078"/>
                    <a:gd name="T97" fmla="*/ 730 h 1147"/>
                    <a:gd name="T98" fmla="*/ 1316 w 2078"/>
                    <a:gd name="T99" fmla="*/ 566 h 1147"/>
                    <a:gd name="T100" fmla="*/ 1385 w 2078"/>
                    <a:gd name="T101" fmla="*/ 457 h 1147"/>
                    <a:gd name="T102" fmla="*/ 1391 w 2078"/>
                    <a:gd name="T103" fmla="*/ 338 h 1147"/>
                    <a:gd name="T104" fmla="*/ 1281 w 2078"/>
                    <a:gd name="T105" fmla="*/ 233 h 1147"/>
                    <a:gd name="T106" fmla="*/ 1137 w 2078"/>
                    <a:gd name="T107" fmla="*/ 199 h 1147"/>
                    <a:gd name="T108" fmla="*/ 993 w 2078"/>
                    <a:gd name="T109" fmla="*/ 199 h 1147"/>
                    <a:gd name="T110" fmla="*/ 848 w 2078"/>
                    <a:gd name="T111" fmla="*/ 213 h 1147"/>
                    <a:gd name="T112" fmla="*/ 704 w 2078"/>
                    <a:gd name="T113" fmla="*/ 243 h 1147"/>
                    <a:gd name="T114" fmla="*/ 525 w 2078"/>
                    <a:gd name="T115" fmla="*/ 303 h 1147"/>
                    <a:gd name="T116" fmla="*/ 427 w 2078"/>
                    <a:gd name="T117" fmla="*/ 353 h 1147"/>
                    <a:gd name="T118" fmla="*/ 548 w 2078"/>
                    <a:gd name="T119" fmla="*/ 353 h 1147"/>
                    <a:gd name="T120" fmla="*/ 646 w 2078"/>
                    <a:gd name="T121" fmla="*/ 367 h 1147"/>
                    <a:gd name="T122" fmla="*/ 715 w 2078"/>
                    <a:gd name="T123" fmla="*/ 417 h 114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078" h="1147">
                      <a:moveTo>
                        <a:pt x="583" y="646"/>
                      </a:moveTo>
                      <a:lnTo>
                        <a:pt x="583" y="641"/>
                      </a:lnTo>
                      <a:lnTo>
                        <a:pt x="583" y="636"/>
                      </a:lnTo>
                      <a:lnTo>
                        <a:pt x="583" y="631"/>
                      </a:lnTo>
                      <a:lnTo>
                        <a:pt x="577" y="631"/>
                      </a:lnTo>
                      <a:lnTo>
                        <a:pt x="577" y="626"/>
                      </a:lnTo>
                      <a:lnTo>
                        <a:pt x="577" y="621"/>
                      </a:lnTo>
                      <a:lnTo>
                        <a:pt x="577" y="616"/>
                      </a:lnTo>
                      <a:lnTo>
                        <a:pt x="577" y="611"/>
                      </a:lnTo>
                      <a:lnTo>
                        <a:pt x="577" y="606"/>
                      </a:lnTo>
                      <a:lnTo>
                        <a:pt x="577" y="601"/>
                      </a:lnTo>
                      <a:lnTo>
                        <a:pt x="577" y="606"/>
                      </a:lnTo>
                      <a:lnTo>
                        <a:pt x="571" y="606"/>
                      </a:lnTo>
                      <a:lnTo>
                        <a:pt x="571" y="611"/>
                      </a:lnTo>
                      <a:lnTo>
                        <a:pt x="565" y="611"/>
                      </a:lnTo>
                      <a:lnTo>
                        <a:pt x="565" y="616"/>
                      </a:lnTo>
                      <a:lnTo>
                        <a:pt x="560" y="616"/>
                      </a:lnTo>
                      <a:lnTo>
                        <a:pt x="560" y="621"/>
                      </a:lnTo>
                      <a:lnTo>
                        <a:pt x="554" y="621"/>
                      </a:lnTo>
                      <a:lnTo>
                        <a:pt x="554" y="626"/>
                      </a:lnTo>
                      <a:lnTo>
                        <a:pt x="548" y="626"/>
                      </a:lnTo>
                      <a:lnTo>
                        <a:pt x="542" y="631"/>
                      </a:lnTo>
                      <a:lnTo>
                        <a:pt x="536" y="631"/>
                      </a:lnTo>
                      <a:lnTo>
                        <a:pt x="536" y="636"/>
                      </a:lnTo>
                      <a:lnTo>
                        <a:pt x="531" y="636"/>
                      </a:lnTo>
                      <a:lnTo>
                        <a:pt x="525" y="636"/>
                      </a:lnTo>
                      <a:lnTo>
                        <a:pt x="525" y="641"/>
                      </a:lnTo>
                      <a:lnTo>
                        <a:pt x="519" y="641"/>
                      </a:lnTo>
                      <a:lnTo>
                        <a:pt x="513" y="641"/>
                      </a:lnTo>
                      <a:lnTo>
                        <a:pt x="508" y="646"/>
                      </a:lnTo>
                      <a:lnTo>
                        <a:pt x="502" y="646"/>
                      </a:lnTo>
                      <a:lnTo>
                        <a:pt x="496" y="646"/>
                      </a:lnTo>
                      <a:lnTo>
                        <a:pt x="490" y="646"/>
                      </a:lnTo>
                      <a:lnTo>
                        <a:pt x="484" y="651"/>
                      </a:lnTo>
                      <a:lnTo>
                        <a:pt x="479" y="651"/>
                      </a:lnTo>
                      <a:lnTo>
                        <a:pt x="473" y="651"/>
                      </a:lnTo>
                      <a:lnTo>
                        <a:pt x="467" y="651"/>
                      </a:lnTo>
                      <a:lnTo>
                        <a:pt x="461" y="651"/>
                      </a:lnTo>
                      <a:lnTo>
                        <a:pt x="456" y="651"/>
                      </a:lnTo>
                      <a:lnTo>
                        <a:pt x="450" y="651"/>
                      </a:lnTo>
                      <a:lnTo>
                        <a:pt x="444" y="651"/>
                      </a:lnTo>
                      <a:lnTo>
                        <a:pt x="438" y="651"/>
                      </a:lnTo>
                      <a:lnTo>
                        <a:pt x="433" y="651"/>
                      </a:lnTo>
                      <a:lnTo>
                        <a:pt x="427" y="651"/>
                      </a:lnTo>
                      <a:lnTo>
                        <a:pt x="421" y="651"/>
                      </a:lnTo>
                      <a:lnTo>
                        <a:pt x="415" y="651"/>
                      </a:lnTo>
                      <a:lnTo>
                        <a:pt x="409" y="651"/>
                      </a:lnTo>
                      <a:lnTo>
                        <a:pt x="404" y="651"/>
                      </a:lnTo>
                      <a:lnTo>
                        <a:pt x="398" y="651"/>
                      </a:lnTo>
                      <a:lnTo>
                        <a:pt x="392" y="651"/>
                      </a:lnTo>
                      <a:lnTo>
                        <a:pt x="386" y="651"/>
                      </a:lnTo>
                      <a:lnTo>
                        <a:pt x="381" y="651"/>
                      </a:lnTo>
                      <a:lnTo>
                        <a:pt x="381" y="646"/>
                      </a:lnTo>
                      <a:lnTo>
                        <a:pt x="375" y="646"/>
                      </a:lnTo>
                      <a:lnTo>
                        <a:pt x="369" y="646"/>
                      </a:lnTo>
                      <a:lnTo>
                        <a:pt x="363" y="646"/>
                      </a:lnTo>
                      <a:lnTo>
                        <a:pt x="357" y="646"/>
                      </a:lnTo>
                      <a:lnTo>
                        <a:pt x="357" y="641"/>
                      </a:lnTo>
                      <a:lnTo>
                        <a:pt x="352" y="641"/>
                      </a:lnTo>
                      <a:lnTo>
                        <a:pt x="346" y="641"/>
                      </a:lnTo>
                      <a:lnTo>
                        <a:pt x="340" y="636"/>
                      </a:lnTo>
                      <a:lnTo>
                        <a:pt x="334" y="636"/>
                      </a:lnTo>
                      <a:lnTo>
                        <a:pt x="329" y="631"/>
                      </a:lnTo>
                      <a:lnTo>
                        <a:pt x="323" y="631"/>
                      </a:lnTo>
                      <a:lnTo>
                        <a:pt x="323" y="626"/>
                      </a:lnTo>
                      <a:lnTo>
                        <a:pt x="317" y="626"/>
                      </a:lnTo>
                      <a:lnTo>
                        <a:pt x="311" y="621"/>
                      </a:lnTo>
                      <a:lnTo>
                        <a:pt x="311" y="616"/>
                      </a:lnTo>
                      <a:lnTo>
                        <a:pt x="306" y="616"/>
                      </a:lnTo>
                      <a:lnTo>
                        <a:pt x="300" y="611"/>
                      </a:lnTo>
                      <a:lnTo>
                        <a:pt x="300" y="606"/>
                      </a:lnTo>
                      <a:lnTo>
                        <a:pt x="294" y="601"/>
                      </a:lnTo>
                      <a:lnTo>
                        <a:pt x="294" y="596"/>
                      </a:lnTo>
                      <a:lnTo>
                        <a:pt x="288" y="591"/>
                      </a:lnTo>
                      <a:lnTo>
                        <a:pt x="288" y="586"/>
                      </a:lnTo>
                      <a:lnTo>
                        <a:pt x="288" y="581"/>
                      </a:lnTo>
                      <a:lnTo>
                        <a:pt x="288" y="576"/>
                      </a:lnTo>
                      <a:lnTo>
                        <a:pt x="288" y="571"/>
                      </a:lnTo>
                      <a:lnTo>
                        <a:pt x="288" y="566"/>
                      </a:lnTo>
                      <a:lnTo>
                        <a:pt x="288" y="561"/>
                      </a:lnTo>
                      <a:lnTo>
                        <a:pt x="288" y="556"/>
                      </a:lnTo>
                      <a:lnTo>
                        <a:pt x="288" y="551"/>
                      </a:lnTo>
                      <a:lnTo>
                        <a:pt x="288" y="546"/>
                      </a:lnTo>
                      <a:lnTo>
                        <a:pt x="294" y="541"/>
                      </a:lnTo>
                      <a:lnTo>
                        <a:pt x="294" y="536"/>
                      </a:lnTo>
                      <a:lnTo>
                        <a:pt x="300" y="531"/>
                      </a:lnTo>
                      <a:lnTo>
                        <a:pt x="300" y="526"/>
                      </a:lnTo>
                      <a:lnTo>
                        <a:pt x="306" y="521"/>
                      </a:lnTo>
                      <a:lnTo>
                        <a:pt x="306" y="516"/>
                      </a:lnTo>
                      <a:lnTo>
                        <a:pt x="311" y="516"/>
                      </a:lnTo>
                      <a:lnTo>
                        <a:pt x="311" y="511"/>
                      </a:lnTo>
                      <a:lnTo>
                        <a:pt x="317" y="511"/>
                      </a:lnTo>
                      <a:lnTo>
                        <a:pt x="317" y="506"/>
                      </a:lnTo>
                      <a:lnTo>
                        <a:pt x="323" y="506"/>
                      </a:lnTo>
                      <a:lnTo>
                        <a:pt x="323" y="502"/>
                      </a:lnTo>
                      <a:lnTo>
                        <a:pt x="329" y="502"/>
                      </a:lnTo>
                      <a:lnTo>
                        <a:pt x="334" y="497"/>
                      </a:lnTo>
                      <a:lnTo>
                        <a:pt x="340" y="497"/>
                      </a:lnTo>
                      <a:lnTo>
                        <a:pt x="340" y="492"/>
                      </a:lnTo>
                      <a:lnTo>
                        <a:pt x="346" y="492"/>
                      </a:lnTo>
                      <a:lnTo>
                        <a:pt x="352" y="492"/>
                      </a:lnTo>
                      <a:lnTo>
                        <a:pt x="357" y="487"/>
                      </a:lnTo>
                      <a:lnTo>
                        <a:pt x="363" y="487"/>
                      </a:lnTo>
                      <a:lnTo>
                        <a:pt x="369" y="487"/>
                      </a:lnTo>
                      <a:lnTo>
                        <a:pt x="369" y="482"/>
                      </a:lnTo>
                      <a:lnTo>
                        <a:pt x="375" y="482"/>
                      </a:lnTo>
                      <a:lnTo>
                        <a:pt x="381" y="482"/>
                      </a:lnTo>
                      <a:lnTo>
                        <a:pt x="386" y="482"/>
                      </a:lnTo>
                      <a:lnTo>
                        <a:pt x="392" y="477"/>
                      </a:lnTo>
                      <a:lnTo>
                        <a:pt x="398" y="477"/>
                      </a:lnTo>
                      <a:lnTo>
                        <a:pt x="404" y="477"/>
                      </a:lnTo>
                      <a:lnTo>
                        <a:pt x="409" y="477"/>
                      </a:lnTo>
                      <a:lnTo>
                        <a:pt x="415" y="477"/>
                      </a:lnTo>
                      <a:lnTo>
                        <a:pt x="421" y="472"/>
                      </a:lnTo>
                      <a:lnTo>
                        <a:pt x="427" y="472"/>
                      </a:lnTo>
                      <a:lnTo>
                        <a:pt x="433" y="472"/>
                      </a:lnTo>
                      <a:lnTo>
                        <a:pt x="438" y="472"/>
                      </a:lnTo>
                      <a:lnTo>
                        <a:pt x="444" y="472"/>
                      </a:lnTo>
                      <a:lnTo>
                        <a:pt x="450" y="472"/>
                      </a:lnTo>
                      <a:lnTo>
                        <a:pt x="456" y="472"/>
                      </a:lnTo>
                      <a:lnTo>
                        <a:pt x="461" y="472"/>
                      </a:lnTo>
                      <a:lnTo>
                        <a:pt x="467" y="467"/>
                      </a:lnTo>
                      <a:lnTo>
                        <a:pt x="473" y="467"/>
                      </a:lnTo>
                      <a:lnTo>
                        <a:pt x="479" y="467"/>
                      </a:lnTo>
                      <a:lnTo>
                        <a:pt x="484" y="467"/>
                      </a:lnTo>
                      <a:lnTo>
                        <a:pt x="490" y="467"/>
                      </a:lnTo>
                      <a:lnTo>
                        <a:pt x="496" y="467"/>
                      </a:lnTo>
                      <a:lnTo>
                        <a:pt x="502" y="467"/>
                      </a:lnTo>
                      <a:lnTo>
                        <a:pt x="508" y="467"/>
                      </a:lnTo>
                      <a:lnTo>
                        <a:pt x="513" y="467"/>
                      </a:lnTo>
                      <a:lnTo>
                        <a:pt x="519" y="467"/>
                      </a:lnTo>
                      <a:lnTo>
                        <a:pt x="525" y="467"/>
                      </a:lnTo>
                      <a:lnTo>
                        <a:pt x="531" y="467"/>
                      </a:lnTo>
                      <a:lnTo>
                        <a:pt x="536" y="467"/>
                      </a:lnTo>
                      <a:lnTo>
                        <a:pt x="542" y="467"/>
                      </a:lnTo>
                      <a:lnTo>
                        <a:pt x="548" y="467"/>
                      </a:lnTo>
                      <a:lnTo>
                        <a:pt x="554" y="467"/>
                      </a:lnTo>
                      <a:lnTo>
                        <a:pt x="560" y="467"/>
                      </a:lnTo>
                      <a:lnTo>
                        <a:pt x="571" y="467"/>
                      </a:lnTo>
                      <a:lnTo>
                        <a:pt x="577" y="467"/>
                      </a:lnTo>
                      <a:lnTo>
                        <a:pt x="577" y="462"/>
                      </a:lnTo>
                      <a:lnTo>
                        <a:pt x="577" y="457"/>
                      </a:lnTo>
                      <a:lnTo>
                        <a:pt x="577" y="452"/>
                      </a:lnTo>
                      <a:lnTo>
                        <a:pt x="577" y="447"/>
                      </a:lnTo>
                      <a:lnTo>
                        <a:pt x="571" y="447"/>
                      </a:lnTo>
                      <a:lnTo>
                        <a:pt x="571" y="442"/>
                      </a:lnTo>
                      <a:lnTo>
                        <a:pt x="571" y="437"/>
                      </a:lnTo>
                      <a:lnTo>
                        <a:pt x="571" y="432"/>
                      </a:lnTo>
                      <a:lnTo>
                        <a:pt x="565" y="432"/>
                      </a:lnTo>
                      <a:lnTo>
                        <a:pt x="565" y="427"/>
                      </a:lnTo>
                      <a:lnTo>
                        <a:pt x="560" y="427"/>
                      </a:lnTo>
                      <a:lnTo>
                        <a:pt x="560" y="422"/>
                      </a:lnTo>
                      <a:lnTo>
                        <a:pt x="554" y="422"/>
                      </a:lnTo>
                      <a:lnTo>
                        <a:pt x="548" y="417"/>
                      </a:lnTo>
                      <a:lnTo>
                        <a:pt x="542" y="417"/>
                      </a:lnTo>
                      <a:lnTo>
                        <a:pt x="536" y="417"/>
                      </a:lnTo>
                      <a:lnTo>
                        <a:pt x="531" y="417"/>
                      </a:lnTo>
                      <a:lnTo>
                        <a:pt x="531" y="412"/>
                      </a:lnTo>
                      <a:lnTo>
                        <a:pt x="525" y="412"/>
                      </a:lnTo>
                      <a:lnTo>
                        <a:pt x="519" y="412"/>
                      </a:lnTo>
                      <a:lnTo>
                        <a:pt x="513" y="412"/>
                      </a:lnTo>
                      <a:lnTo>
                        <a:pt x="508" y="412"/>
                      </a:lnTo>
                      <a:lnTo>
                        <a:pt x="502" y="412"/>
                      </a:lnTo>
                      <a:lnTo>
                        <a:pt x="496" y="412"/>
                      </a:lnTo>
                      <a:lnTo>
                        <a:pt x="496" y="417"/>
                      </a:lnTo>
                      <a:lnTo>
                        <a:pt x="490" y="417"/>
                      </a:lnTo>
                      <a:lnTo>
                        <a:pt x="484" y="417"/>
                      </a:lnTo>
                      <a:lnTo>
                        <a:pt x="479" y="417"/>
                      </a:lnTo>
                      <a:lnTo>
                        <a:pt x="473" y="422"/>
                      </a:lnTo>
                      <a:lnTo>
                        <a:pt x="467" y="422"/>
                      </a:lnTo>
                      <a:lnTo>
                        <a:pt x="467" y="427"/>
                      </a:lnTo>
                      <a:lnTo>
                        <a:pt x="461" y="427"/>
                      </a:lnTo>
                      <a:lnTo>
                        <a:pt x="461" y="432"/>
                      </a:lnTo>
                      <a:lnTo>
                        <a:pt x="456" y="432"/>
                      </a:lnTo>
                      <a:lnTo>
                        <a:pt x="456" y="437"/>
                      </a:lnTo>
                      <a:lnTo>
                        <a:pt x="456" y="442"/>
                      </a:lnTo>
                      <a:lnTo>
                        <a:pt x="450" y="447"/>
                      </a:lnTo>
                      <a:lnTo>
                        <a:pt x="311" y="442"/>
                      </a:lnTo>
                      <a:lnTo>
                        <a:pt x="311" y="437"/>
                      </a:lnTo>
                      <a:lnTo>
                        <a:pt x="311" y="432"/>
                      </a:lnTo>
                      <a:lnTo>
                        <a:pt x="311" y="427"/>
                      </a:lnTo>
                      <a:lnTo>
                        <a:pt x="317" y="427"/>
                      </a:lnTo>
                      <a:lnTo>
                        <a:pt x="317" y="422"/>
                      </a:lnTo>
                      <a:lnTo>
                        <a:pt x="317" y="417"/>
                      </a:lnTo>
                      <a:lnTo>
                        <a:pt x="317" y="412"/>
                      </a:lnTo>
                      <a:lnTo>
                        <a:pt x="323" y="407"/>
                      </a:lnTo>
                      <a:lnTo>
                        <a:pt x="323" y="402"/>
                      </a:lnTo>
                      <a:lnTo>
                        <a:pt x="329" y="397"/>
                      </a:lnTo>
                      <a:lnTo>
                        <a:pt x="329" y="392"/>
                      </a:lnTo>
                      <a:lnTo>
                        <a:pt x="334" y="387"/>
                      </a:lnTo>
                      <a:lnTo>
                        <a:pt x="334" y="382"/>
                      </a:lnTo>
                      <a:lnTo>
                        <a:pt x="340" y="382"/>
                      </a:lnTo>
                      <a:lnTo>
                        <a:pt x="340" y="377"/>
                      </a:lnTo>
                      <a:lnTo>
                        <a:pt x="346" y="372"/>
                      </a:lnTo>
                      <a:lnTo>
                        <a:pt x="352" y="367"/>
                      </a:lnTo>
                      <a:lnTo>
                        <a:pt x="357" y="362"/>
                      </a:lnTo>
                      <a:lnTo>
                        <a:pt x="363" y="357"/>
                      </a:lnTo>
                      <a:lnTo>
                        <a:pt x="369" y="357"/>
                      </a:lnTo>
                      <a:lnTo>
                        <a:pt x="386" y="343"/>
                      </a:lnTo>
                      <a:lnTo>
                        <a:pt x="409" y="328"/>
                      </a:lnTo>
                      <a:lnTo>
                        <a:pt x="427" y="313"/>
                      </a:lnTo>
                      <a:lnTo>
                        <a:pt x="450" y="298"/>
                      </a:lnTo>
                      <a:lnTo>
                        <a:pt x="473" y="288"/>
                      </a:lnTo>
                      <a:lnTo>
                        <a:pt x="490" y="273"/>
                      </a:lnTo>
                      <a:lnTo>
                        <a:pt x="513" y="263"/>
                      </a:lnTo>
                      <a:lnTo>
                        <a:pt x="536" y="248"/>
                      </a:lnTo>
                      <a:lnTo>
                        <a:pt x="560" y="238"/>
                      </a:lnTo>
                      <a:lnTo>
                        <a:pt x="583" y="228"/>
                      </a:lnTo>
                      <a:lnTo>
                        <a:pt x="612" y="213"/>
                      </a:lnTo>
                      <a:lnTo>
                        <a:pt x="635" y="204"/>
                      </a:lnTo>
                      <a:lnTo>
                        <a:pt x="658" y="194"/>
                      </a:lnTo>
                      <a:lnTo>
                        <a:pt x="681" y="184"/>
                      </a:lnTo>
                      <a:lnTo>
                        <a:pt x="710" y="174"/>
                      </a:lnTo>
                      <a:lnTo>
                        <a:pt x="733" y="164"/>
                      </a:lnTo>
                      <a:lnTo>
                        <a:pt x="756" y="154"/>
                      </a:lnTo>
                      <a:lnTo>
                        <a:pt x="785" y="149"/>
                      </a:lnTo>
                      <a:lnTo>
                        <a:pt x="808" y="139"/>
                      </a:lnTo>
                      <a:lnTo>
                        <a:pt x="831" y="129"/>
                      </a:lnTo>
                      <a:lnTo>
                        <a:pt x="860" y="124"/>
                      </a:lnTo>
                      <a:lnTo>
                        <a:pt x="883" y="114"/>
                      </a:lnTo>
                      <a:lnTo>
                        <a:pt x="906" y="109"/>
                      </a:lnTo>
                      <a:lnTo>
                        <a:pt x="935" y="99"/>
                      </a:lnTo>
                      <a:lnTo>
                        <a:pt x="958" y="94"/>
                      </a:lnTo>
                      <a:lnTo>
                        <a:pt x="981" y="89"/>
                      </a:lnTo>
                      <a:lnTo>
                        <a:pt x="1010" y="79"/>
                      </a:lnTo>
                      <a:lnTo>
                        <a:pt x="1033" y="74"/>
                      </a:lnTo>
                      <a:lnTo>
                        <a:pt x="1056" y="69"/>
                      </a:lnTo>
                      <a:lnTo>
                        <a:pt x="1079" y="64"/>
                      </a:lnTo>
                      <a:lnTo>
                        <a:pt x="1102" y="59"/>
                      </a:lnTo>
                      <a:lnTo>
                        <a:pt x="1125" y="55"/>
                      </a:lnTo>
                      <a:lnTo>
                        <a:pt x="1131" y="55"/>
                      </a:lnTo>
                      <a:lnTo>
                        <a:pt x="1137" y="55"/>
                      </a:lnTo>
                      <a:lnTo>
                        <a:pt x="1143" y="55"/>
                      </a:lnTo>
                      <a:lnTo>
                        <a:pt x="1143" y="50"/>
                      </a:lnTo>
                      <a:lnTo>
                        <a:pt x="1148" y="50"/>
                      </a:lnTo>
                      <a:lnTo>
                        <a:pt x="1154" y="50"/>
                      </a:lnTo>
                      <a:lnTo>
                        <a:pt x="1160" y="50"/>
                      </a:lnTo>
                      <a:lnTo>
                        <a:pt x="1166" y="45"/>
                      </a:lnTo>
                      <a:lnTo>
                        <a:pt x="1172" y="45"/>
                      </a:lnTo>
                      <a:lnTo>
                        <a:pt x="1177" y="45"/>
                      </a:lnTo>
                      <a:lnTo>
                        <a:pt x="1183" y="45"/>
                      </a:lnTo>
                      <a:lnTo>
                        <a:pt x="1189" y="40"/>
                      </a:lnTo>
                      <a:lnTo>
                        <a:pt x="1195" y="40"/>
                      </a:lnTo>
                      <a:lnTo>
                        <a:pt x="1206" y="40"/>
                      </a:lnTo>
                      <a:lnTo>
                        <a:pt x="1212" y="40"/>
                      </a:lnTo>
                      <a:lnTo>
                        <a:pt x="1218" y="35"/>
                      </a:lnTo>
                      <a:lnTo>
                        <a:pt x="1223" y="35"/>
                      </a:lnTo>
                      <a:lnTo>
                        <a:pt x="1229" y="35"/>
                      </a:lnTo>
                      <a:lnTo>
                        <a:pt x="1235" y="35"/>
                      </a:lnTo>
                      <a:lnTo>
                        <a:pt x="1241" y="30"/>
                      </a:lnTo>
                      <a:lnTo>
                        <a:pt x="1247" y="30"/>
                      </a:lnTo>
                      <a:lnTo>
                        <a:pt x="1252" y="30"/>
                      </a:lnTo>
                      <a:lnTo>
                        <a:pt x="1258" y="30"/>
                      </a:lnTo>
                      <a:lnTo>
                        <a:pt x="1264" y="25"/>
                      </a:lnTo>
                      <a:lnTo>
                        <a:pt x="1270" y="25"/>
                      </a:lnTo>
                      <a:lnTo>
                        <a:pt x="1275" y="25"/>
                      </a:lnTo>
                      <a:lnTo>
                        <a:pt x="1281" y="25"/>
                      </a:lnTo>
                      <a:lnTo>
                        <a:pt x="1287" y="25"/>
                      </a:lnTo>
                      <a:lnTo>
                        <a:pt x="1299" y="20"/>
                      </a:lnTo>
                      <a:lnTo>
                        <a:pt x="1304" y="20"/>
                      </a:lnTo>
                      <a:lnTo>
                        <a:pt x="1310" y="20"/>
                      </a:lnTo>
                      <a:lnTo>
                        <a:pt x="1316" y="20"/>
                      </a:lnTo>
                      <a:lnTo>
                        <a:pt x="1322" y="20"/>
                      </a:lnTo>
                      <a:lnTo>
                        <a:pt x="1327" y="20"/>
                      </a:lnTo>
                      <a:lnTo>
                        <a:pt x="1333" y="15"/>
                      </a:lnTo>
                      <a:lnTo>
                        <a:pt x="1339" y="15"/>
                      </a:lnTo>
                      <a:lnTo>
                        <a:pt x="1345" y="15"/>
                      </a:lnTo>
                      <a:lnTo>
                        <a:pt x="1350" y="15"/>
                      </a:lnTo>
                      <a:lnTo>
                        <a:pt x="1356" y="15"/>
                      </a:lnTo>
                      <a:lnTo>
                        <a:pt x="1362" y="15"/>
                      </a:lnTo>
                      <a:lnTo>
                        <a:pt x="1368" y="15"/>
                      </a:lnTo>
                      <a:lnTo>
                        <a:pt x="1368" y="10"/>
                      </a:lnTo>
                      <a:lnTo>
                        <a:pt x="1374" y="10"/>
                      </a:lnTo>
                      <a:lnTo>
                        <a:pt x="1379" y="10"/>
                      </a:lnTo>
                      <a:lnTo>
                        <a:pt x="1385" y="10"/>
                      </a:lnTo>
                      <a:lnTo>
                        <a:pt x="1391" y="10"/>
                      </a:lnTo>
                      <a:lnTo>
                        <a:pt x="1402" y="10"/>
                      </a:lnTo>
                      <a:lnTo>
                        <a:pt x="1408" y="10"/>
                      </a:lnTo>
                      <a:lnTo>
                        <a:pt x="1414" y="10"/>
                      </a:lnTo>
                      <a:lnTo>
                        <a:pt x="1426" y="10"/>
                      </a:lnTo>
                      <a:lnTo>
                        <a:pt x="1431" y="5"/>
                      </a:lnTo>
                      <a:lnTo>
                        <a:pt x="1437" y="5"/>
                      </a:lnTo>
                      <a:lnTo>
                        <a:pt x="1449" y="5"/>
                      </a:lnTo>
                      <a:lnTo>
                        <a:pt x="1454" y="5"/>
                      </a:lnTo>
                      <a:lnTo>
                        <a:pt x="1460" y="5"/>
                      </a:lnTo>
                      <a:lnTo>
                        <a:pt x="1472" y="5"/>
                      </a:lnTo>
                      <a:lnTo>
                        <a:pt x="1477" y="5"/>
                      </a:lnTo>
                      <a:lnTo>
                        <a:pt x="1483" y="5"/>
                      </a:lnTo>
                      <a:lnTo>
                        <a:pt x="1495" y="5"/>
                      </a:lnTo>
                      <a:lnTo>
                        <a:pt x="1501" y="5"/>
                      </a:lnTo>
                      <a:lnTo>
                        <a:pt x="1512" y="5"/>
                      </a:lnTo>
                      <a:lnTo>
                        <a:pt x="1518" y="5"/>
                      </a:lnTo>
                      <a:lnTo>
                        <a:pt x="1524" y="5"/>
                      </a:lnTo>
                      <a:lnTo>
                        <a:pt x="1535" y="5"/>
                      </a:lnTo>
                      <a:lnTo>
                        <a:pt x="1541" y="5"/>
                      </a:lnTo>
                      <a:lnTo>
                        <a:pt x="1547" y="5"/>
                      </a:lnTo>
                      <a:lnTo>
                        <a:pt x="1558" y="0"/>
                      </a:lnTo>
                      <a:lnTo>
                        <a:pt x="1564" y="0"/>
                      </a:lnTo>
                      <a:lnTo>
                        <a:pt x="1570" y="0"/>
                      </a:lnTo>
                      <a:lnTo>
                        <a:pt x="1581" y="5"/>
                      </a:lnTo>
                      <a:lnTo>
                        <a:pt x="1587" y="5"/>
                      </a:lnTo>
                      <a:lnTo>
                        <a:pt x="1593" y="5"/>
                      </a:lnTo>
                      <a:lnTo>
                        <a:pt x="1605" y="5"/>
                      </a:lnTo>
                      <a:lnTo>
                        <a:pt x="1610" y="5"/>
                      </a:lnTo>
                      <a:lnTo>
                        <a:pt x="1616" y="5"/>
                      </a:lnTo>
                      <a:lnTo>
                        <a:pt x="1628" y="5"/>
                      </a:lnTo>
                      <a:lnTo>
                        <a:pt x="1633" y="5"/>
                      </a:lnTo>
                      <a:lnTo>
                        <a:pt x="1639" y="5"/>
                      </a:lnTo>
                      <a:lnTo>
                        <a:pt x="1645" y="5"/>
                      </a:lnTo>
                      <a:lnTo>
                        <a:pt x="1651" y="5"/>
                      </a:lnTo>
                      <a:lnTo>
                        <a:pt x="1662" y="5"/>
                      </a:lnTo>
                      <a:lnTo>
                        <a:pt x="1668" y="5"/>
                      </a:lnTo>
                      <a:lnTo>
                        <a:pt x="1674" y="5"/>
                      </a:lnTo>
                      <a:lnTo>
                        <a:pt x="1680" y="10"/>
                      </a:lnTo>
                      <a:lnTo>
                        <a:pt x="1685" y="10"/>
                      </a:lnTo>
                      <a:lnTo>
                        <a:pt x="1691" y="10"/>
                      </a:lnTo>
                      <a:lnTo>
                        <a:pt x="1697" y="10"/>
                      </a:lnTo>
                      <a:lnTo>
                        <a:pt x="1708" y="10"/>
                      </a:lnTo>
                      <a:lnTo>
                        <a:pt x="1714" y="10"/>
                      </a:lnTo>
                      <a:lnTo>
                        <a:pt x="1720" y="10"/>
                      </a:lnTo>
                      <a:lnTo>
                        <a:pt x="1726" y="15"/>
                      </a:lnTo>
                      <a:lnTo>
                        <a:pt x="1732" y="15"/>
                      </a:lnTo>
                      <a:lnTo>
                        <a:pt x="1737" y="15"/>
                      </a:lnTo>
                      <a:lnTo>
                        <a:pt x="1743" y="15"/>
                      </a:lnTo>
                      <a:lnTo>
                        <a:pt x="1749" y="15"/>
                      </a:lnTo>
                      <a:lnTo>
                        <a:pt x="1760" y="20"/>
                      </a:lnTo>
                      <a:lnTo>
                        <a:pt x="1766" y="20"/>
                      </a:lnTo>
                      <a:lnTo>
                        <a:pt x="1772" y="20"/>
                      </a:lnTo>
                      <a:lnTo>
                        <a:pt x="1778" y="20"/>
                      </a:lnTo>
                      <a:lnTo>
                        <a:pt x="1783" y="25"/>
                      </a:lnTo>
                      <a:lnTo>
                        <a:pt x="1789" y="25"/>
                      </a:lnTo>
                      <a:lnTo>
                        <a:pt x="1795" y="25"/>
                      </a:lnTo>
                      <a:lnTo>
                        <a:pt x="1801" y="30"/>
                      </a:lnTo>
                      <a:lnTo>
                        <a:pt x="1812" y="30"/>
                      </a:lnTo>
                      <a:lnTo>
                        <a:pt x="1818" y="30"/>
                      </a:lnTo>
                      <a:lnTo>
                        <a:pt x="1824" y="35"/>
                      </a:lnTo>
                      <a:lnTo>
                        <a:pt x="1830" y="35"/>
                      </a:lnTo>
                      <a:lnTo>
                        <a:pt x="1835" y="35"/>
                      </a:lnTo>
                      <a:lnTo>
                        <a:pt x="1841" y="40"/>
                      </a:lnTo>
                      <a:lnTo>
                        <a:pt x="1847" y="40"/>
                      </a:lnTo>
                      <a:lnTo>
                        <a:pt x="1859" y="45"/>
                      </a:lnTo>
                      <a:lnTo>
                        <a:pt x="1864" y="45"/>
                      </a:lnTo>
                      <a:lnTo>
                        <a:pt x="1870" y="50"/>
                      </a:lnTo>
                      <a:lnTo>
                        <a:pt x="1876" y="50"/>
                      </a:lnTo>
                      <a:lnTo>
                        <a:pt x="1882" y="55"/>
                      </a:lnTo>
                      <a:lnTo>
                        <a:pt x="1893" y="55"/>
                      </a:lnTo>
                      <a:lnTo>
                        <a:pt x="1899" y="59"/>
                      </a:lnTo>
                      <a:lnTo>
                        <a:pt x="1905" y="59"/>
                      </a:lnTo>
                      <a:lnTo>
                        <a:pt x="1910" y="64"/>
                      </a:lnTo>
                      <a:lnTo>
                        <a:pt x="1916" y="69"/>
                      </a:lnTo>
                      <a:lnTo>
                        <a:pt x="1922" y="69"/>
                      </a:lnTo>
                      <a:lnTo>
                        <a:pt x="1928" y="74"/>
                      </a:lnTo>
                      <a:lnTo>
                        <a:pt x="1934" y="79"/>
                      </a:lnTo>
                      <a:lnTo>
                        <a:pt x="1939" y="79"/>
                      </a:lnTo>
                      <a:lnTo>
                        <a:pt x="1945" y="84"/>
                      </a:lnTo>
                      <a:lnTo>
                        <a:pt x="1951" y="89"/>
                      </a:lnTo>
                      <a:lnTo>
                        <a:pt x="1957" y="89"/>
                      </a:lnTo>
                      <a:lnTo>
                        <a:pt x="1962" y="94"/>
                      </a:lnTo>
                      <a:lnTo>
                        <a:pt x="1968" y="99"/>
                      </a:lnTo>
                      <a:lnTo>
                        <a:pt x="1974" y="104"/>
                      </a:lnTo>
                      <a:lnTo>
                        <a:pt x="1980" y="109"/>
                      </a:lnTo>
                      <a:lnTo>
                        <a:pt x="1986" y="109"/>
                      </a:lnTo>
                      <a:lnTo>
                        <a:pt x="1991" y="114"/>
                      </a:lnTo>
                      <a:lnTo>
                        <a:pt x="1997" y="119"/>
                      </a:lnTo>
                      <a:lnTo>
                        <a:pt x="2003" y="124"/>
                      </a:lnTo>
                      <a:lnTo>
                        <a:pt x="2009" y="129"/>
                      </a:lnTo>
                      <a:lnTo>
                        <a:pt x="2009" y="134"/>
                      </a:lnTo>
                      <a:lnTo>
                        <a:pt x="2014" y="139"/>
                      </a:lnTo>
                      <a:lnTo>
                        <a:pt x="2020" y="144"/>
                      </a:lnTo>
                      <a:lnTo>
                        <a:pt x="2026" y="149"/>
                      </a:lnTo>
                      <a:lnTo>
                        <a:pt x="2026" y="154"/>
                      </a:lnTo>
                      <a:lnTo>
                        <a:pt x="2032" y="154"/>
                      </a:lnTo>
                      <a:lnTo>
                        <a:pt x="2032" y="159"/>
                      </a:lnTo>
                      <a:lnTo>
                        <a:pt x="2037" y="164"/>
                      </a:lnTo>
                      <a:lnTo>
                        <a:pt x="2037" y="169"/>
                      </a:lnTo>
                      <a:lnTo>
                        <a:pt x="2043" y="174"/>
                      </a:lnTo>
                      <a:lnTo>
                        <a:pt x="2043" y="179"/>
                      </a:lnTo>
                      <a:lnTo>
                        <a:pt x="2049" y="184"/>
                      </a:lnTo>
                      <a:lnTo>
                        <a:pt x="2049" y="189"/>
                      </a:lnTo>
                      <a:lnTo>
                        <a:pt x="2055" y="194"/>
                      </a:lnTo>
                      <a:lnTo>
                        <a:pt x="2055" y="199"/>
                      </a:lnTo>
                      <a:lnTo>
                        <a:pt x="2055" y="204"/>
                      </a:lnTo>
                      <a:lnTo>
                        <a:pt x="2061" y="204"/>
                      </a:lnTo>
                      <a:lnTo>
                        <a:pt x="2061" y="208"/>
                      </a:lnTo>
                      <a:lnTo>
                        <a:pt x="2061" y="213"/>
                      </a:lnTo>
                      <a:lnTo>
                        <a:pt x="2066" y="218"/>
                      </a:lnTo>
                      <a:lnTo>
                        <a:pt x="2066" y="223"/>
                      </a:lnTo>
                      <a:lnTo>
                        <a:pt x="2066" y="228"/>
                      </a:lnTo>
                      <a:lnTo>
                        <a:pt x="2066" y="233"/>
                      </a:lnTo>
                      <a:lnTo>
                        <a:pt x="2072" y="238"/>
                      </a:lnTo>
                      <a:lnTo>
                        <a:pt x="2072" y="243"/>
                      </a:lnTo>
                      <a:lnTo>
                        <a:pt x="2072" y="248"/>
                      </a:lnTo>
                      <a:lnTo>
                        <a:pt x="2072" y="253"/>
                      </a:lnTo>
                      <a:lnTo>
                        <a:pt x="2072" y="258"/>
                      </a:lnTo>
                      <a:lnTo>
                        <a:pt x="2072" y="263"/>
                      </a:lnTo>
                      <a:lnTo>
                        <a:pt x="2072" y="268"/>
                      </a:lnTo>
                      <a:lnTo>
                        <a:pt x="2072" y="273"/>
                      </a:lnTo>
                      <a:lnTo>
                        <a:pt x="2072" y="278"/>
                      </a:lnTo>
                      <a:lnTo>
                        <a:pt x="2072" y="283"/>
                      </a:lnTo>
                      <a:lnTo>
                        <a:pt x="2078" y="288"/>
                      </a:lnTo>
                      <a:lnTo>
                        <a:pt x="2078" y="293"/>
                      </a:lnTo>
                      <a:lnTo>
                        <a:pt x="2078" y="298"/>
                      </a:lnTo>
                      <a:lnTo>
                        <a:pt x="2072" y="303"/>
                      </a:lnTo>
                      <a:lnTo>
                        <a:pt x="2072" y="308"/>
                      </a:lnTo>
                      <a:lnTo>
                        <a:pt x="2072" y="313"/>
                      </a:lnTo>
                      <a:lnTo>
                        <a:pt x="2072" y="318"/>
                      </a:lnTo>
                      <a:lnTo>
                        <a:pt x="2072" y="323"/>
                      </a:lnTo>
                      <a:lnTo>
                        <a:pt x="2072" y="328"/>
                      </a:lnTo>
                      <a:lnTo>
                        <a:pt x="2072" y="333"/>
                      </a:lnTo>
                      <a:lnTo>
                        <a:pt x="2072" y="338"/>
                      </a:lnTo>
                      <a:lnTo>
                        <a:pt x="2072" y="343"/>
                      </a:lnTo>
                      <a:lnTo>
                        <a:pt x="2066" y="348"/>
                      </a:lnTo>
                      <a:lnTo>
                        <a:pt x="2066" y="353"/>
                      </a:lnTo>
                      <a:lnTo>
                        <a:pt x="2066" y="357"/>
                      </a:lnTo>
                      <a:lnTo>
                        <a:pt x="2066" y="362"/>
                      </a:lnTo>
                      <a:lnTo>
                        <a:pt x="2066" y="367"/>
                      </a:lnTo>
                      <a:lnTo>
                        <a:pt x="2061" y="372"/>
                      </a:lnTo>
                      <a:lnTo>
                        <a:pt x="2061" y="377"/>
                      </a:lnTo>
                      <a:lnTo>
                        <a:pt x="2061" y="382"/>
                      </a:lnTo>
                      <a:lnTo>
                        <a:pt x="2055" y="387"/>
                      </a:lnTo>
                      <a:lnTo>
                        <a:pt x="2055" y="392"/>
                      </a:lnTo>
                      <a:lnTo>
                        <a:pt x="2055" y="397"/>
                      </a:lnTo>
                      <a:lnTo>
                        <a:pt x="2055" y="402"/>
                      </a:lnTo>
                      <a:lnTo>
                        <a:pt x="2049" y="407"/>
                      </a:lnTo>
                      <a:lnTo>
                        <a:pt x="2049" y="412"/>
                      </a:lnTo>
                      <a:lnTo>
                        <a:pt x="2049" y="417"/>
                      </a:lnTo>
                      <a:lnTo>
                        <a:pt x="2043" y="422"/>
                      </a:lnTo>
                      <a:lnTo>
                        <a:pt x="2043" y="427"/>
                      </a:lnTo>
                      <a:lnTo>
                        <a:pt x="2037" y="432"/>
                      </a:lnTo>
                      <a:lnTo>
                        <a:pt x="2037" y="437"/>
                      </a:lnTo>
                      <a:lnTo>
                        <a:pt x="2037" y="442"/>
                      </a:lnTo>
                      <a:lnTo>
                        <a:pt x="2032" y="442"/>
                      </a:lnTo>
                      <a:lnTo>
                        <a:pt x="2032" y="447"/>
                      </a:lnTo>
                      <a:lnTo>
                        <a:pt x="2032" y="452"/>
                      </a:lnTo>
                      <a:lnTo>
                        <a:pt x="2026" y="457"/>
                      </a:lnTo>
                      <a:lnTo>
                        <a:pt x="2026" y="462"/>
                      </a:lnTo>
                      <a:lnTo>
                        <a:pt x="2020" y="462"/>
                      </a:lnTo>
                      <a:lnTo>
                        <a:pt x="2020" y="467"/>
                      </a:lnTo>
                      <a:lnTo>
                        <a:pt x="2020" y="472"/>
                      </a:lnTo>
                      <a:lnTo>
                        <a:pt x="2014" y="477"/>
                      </a:lnTo>
                      <a:lnTo>
                        <a:pt x="2009" y="482"/>
                      </a:lnTo>
                      <a:lnTo>
                        <a:pt x="2009" y="487"/>
                      </a:lnTo>
                      <a:lnTo>
                        <a:pt x="2003" y="492"/>
                      </a:lnTo>
                      <a:lnTo>
                        <a:pt x="2003" y="497"/>
                      </a:lnTo>
                      <a:lnTo>
                        <a:pt x="1997" y="502"/>
                      </a:lnTo>
                      <a:lnTo>
                        <a:pt x="1997" y="506"/>
                      </a:lnTo>
                      <a:lnTo>
                        <a:pt x="1991" y="511"/>
                      </a:lnTo>
                      <a:lnTo>
                        <a:pt x="1986" y="516"/>
                      </a:lnTo>
                      <a:lnTo>
                        <a:pt x="1986" y="521"/>
                      </a:lnTo>
                      <a:lnTo>
                        <a:pt x="1980" y="526"/>
                      </a:lnTo>
                      <a:lnTo>
                        <a:pt x="1974" y="531"/>
                      </a:lnTo>
                      <a:lnTo>
                        <a:pt x="1974" y="536"/>
                      </a:lnTo>
                      <a:lnTo>
                        <a:pt x="1968" y="536"/>
                      </a:lnTo>
                      <a:lnTo>
                        <a:pt x="1968" y="541"/>
                      </a:lnTo>
                      <a:lnTo>
                        <a:pt x="1962" y="541"/>
                      </a:lnTo>
                      <a:lnTo>
                        <a:pt x="1962" y="546"/>
                      </a:lnTo>
                      <a:lnTo>
                        <a:pt x="1962" y="551"/>
                      </a:lnTo>
                      <a:lnTo>
                        <a:pt x="1957" y="551"/>
                      </a:lnTo>
                      <a:lnTo>
                        <a:pt x="1957" y="556"/>
                      </a:lnTo>
                      <a:lnTo>
                        <a:pt x="1951" y="556"/>
                      </a:lnTo>
                      <a:lnTo>
                        <a:pt x="1951" y="561"/>
                      </a:lnTo>
                      <a:lnTo>
                        <a:pt x="1945" y="566"/>
                      </a:lnTo>
                      <a:lnTo>
                        <a:pt x="1945" y="571"/>
                      </a:lnTo>
                      <a:lnTo>
                        <a:pt x="1939" y="571"/>
                      </a:lnTo>
                      <a:lnTo>
                        <a:pt x="1934" y="576"/>
                      </a:lnTo>
                      <a:lnTo>
                        <a:pt x="1934" y="581"/>
                      </a:lnTo>
                      <a:lnTo>
                        <a:pt x="1928" y="586"/>
                      </a:lnTo>
                      <a:lnTo>
                        <a:pt x="1922" y="591"/>
                      </a:lnTo>
                      <a:lnTo>
                        <a:pt x="1922" y="596"/>
                      </a:lnTo>
                      <a:lnTo>
                        <a:pt x="1916" y="601"/>
                      </a:lnTo>
                      <a:lnTo>
                        <a:pt x="1910" y="606"/>
                      </a:lnTo>
                      <a:lnTo>
                        <a:pt x="1905" y="606"/>
                      </a:lnTo>
                      <a:lnTo>
                        <a:pt x="1905" y="611"/>
                      </a:lnTo>
                      <a:lnTo>
                        <a:pt x="1899" y="616"/>
                      </a:lnTo>
                      <a:lnTo>
                        <a:pt x="1893" y="621"/>
                      </a:lnTo>
                      <a:lnTo>
                        <a:pt x="1887" y="626"/>
                      </a:lnTo>
                      <a:lnTo>
                        <a:pt x="1887" y="631"/>
                      </a:lnTo>
                      <a:lnTo>
                        <a:pt x="1882" y="631"/>
                      </a:lnTo>
                      <a:lnTo>
                        <a:pt x="1876" y="636"/>
                      </a:lnTo>
                      <a:lnTo>
                        <a:pt x="1870" y="641"/>
                      </a:lnTo>
                      <a:lnTo>
                        <a:pt x="1870" y="646"/>
                      </a:lnTo>
                      <a:lnTo>
                        <a:pt x="1864" y="651"/>
                      </a:lnTo>
                      <a:lnTo>
                        <a:pt x="1859" y="655"/>
                      </a:lnTo>
                      <a:lnTo>
                        <a:pt x="1853" y="655"/>
                      </a:lnTo>
                      <a:lnTo>
                        <a:pt x="1853" y="660"/>
                      </a:lnTo>
                      <a:lnTo>
                        <a:pt x="1847" y="665"/>
                      </a:lnTo>
                      <a:lnTo>
                        <a:pt x="1841" y="670"/>
                      </a:lnTo>
                      <a:lnTo>
                        <a:pt x="1835" y="675"/>
                      </a:lnTo>
                      <a:lnTo>
                        <a:pt x="1830" y="675"/>
                      </a:lnTo>
                      <a:lnTo>
                        <a:pt x="1824" y="680"/>
                      </a:lnTo>
                      <a:lnTo>
                        <a:pt x="1824" y="685"/>
                      </a:lnTo>
                      <a:lnTo>
                        <a:pt x="1818" y="690"/>
                      </a:lnTo>
                      <a:lnTo>
                        <a:pt x="1812" y="695"/>
                      </a:lnTo>
                      <a:lnTo>
                        <a:pt x="1807" y="695"/>
                      </a:lnTo>
                      <a:lnTo>
                        <a:pt x="1807" y="700"/>
                      </a:lnTo>
                      <a:lnTo>
                        <a:pt x="1801" y="700"/>
                      </a:lnTo>
                      <a:lnTo>
                        <a:pt x="1801" y="705"/>
                      </a:lnTo>
                      <a:lnTo>
                        <a:pt x="1795" y="705"/>
                      </a:lnTo>
                      <a:lnTo>
                        <a:pt x="1789" y="710"/>
                      </a:lnTo>
                      <a:lnTo>
                        <a:pt x="1778" y="720"/>
                      </a:lnTo>
                      <a:lnTo>
                        <a:pt x="1772" y="725"/>
                      </a:lnTo>
                      <a:lnTo>
                        <a:pt x="1766" y="730"/>
                      </a:lnTo>
                      <a:lnTo>
                        <a:pt x="1760" y="735"/>
                      </a:lnTo>
                      <a:lnTo>
                        <a:pt x="1749" y="740"/>
                      </a:lnTo>
                      <a:lnTo>
                        <a:pt x="1743" y="745"/>
                      </a:lnTo>
                      <a:lnTo>
                        <a:pt x="1737" y="750"/>
                      </a:lnTo>
                      <a:lnTo>
                        <a:pt x="1732" y="755"/>
                      </a:lnTo>
                      <a:lnTo>
                        <a:pt x="1720" y="760"/>
                      </a:lnTo>
                      <a:lnTo>
                        <a:pt x="1714" y="765"/>
                      </a:lnTo>
                      <a:lnTo>
                        <a:pt x="1708" y="770"/>
                      </a:lnTo>
                      <a:lnTo>
                        <a:pt x="1703" y="775"/>
                      </a:lnTo>
                      <a:lnTo>
                        <a:pt x="1691" y="780"/>
                      </a:lnTo>
                      <a:lnTo>
                        <a:pt x="1685" y="785"/>
                      </a:lnTo>
                      <a:lnTo>
                        <a:pt x="1680" y="790"/>
                      </a:lnTo>
                      <a:lnTo>
                        <a:pt x="1668" y="795"/>
                      </a:lnTo>
                      <a:lnTo>
                        <a:pt x="1662" y="800"/>
                      </a:lnTo>
                      <a:lnTo>
                        <a:pt x="1656" y="804"/>
                      </a:lnTo>
                      <a:lnTo>
                        <a:pt x="1645" y="809"/>
                      </a:lnTo>
                      <a:lnTo>
                        <a:pt x="1639" y="814"/>
                      </a:lnTo>
                      <a:lnTo>
                        <a:pt x="1633" y="819"/>
                      </a:lnTo>
                      <a:lnTo>
                        <a:pt x="1622" y="824"/>
                      </a:lnTo>
                      <a:lnTo>
                        <a:pt x="1616" y="829"/>
                      </a:lnTo>
                      <a:lnTo>
                        <a:pt x="1610" y="834"/>
                      </a:lnTo>
                      <a:lnTo>
                        <a:pt x="1599" y="839"/>
                      </a:lnTo>
                      <a:lnTo>
                        <a:pt x="1593" y="844"/>
                      </a:lnTo>
                      <a:lnTo>
                        <a:pt x="1581" y="849"/>
                      </a:lnTo>
                      <a:lnTo>
                        <a:pt x="1576" y="849"/>
                      </a:lnTo>
                      <a:lnTo>
                        <a:pt x="1570" y="854"/>
                      </a:lnTo>
                      <a:lnTo>
                        <a:pt x="1558" y="859"/>
                      </a:lnTo>
                      <a:lnTo>
                        <a:pt x="1553" y="864"/>
                      </a:lnTo>
                      <a:lnTo>
                        <a:pt x="1541" y="869"/>
                      </a:lnTo>
                      <a:lnTo>
                        <a:pt x="1535" y="874"/>
                      </a:lnTo>
                      <a:lnTo>
                        <a:pt x="1524" y="879"/>
                      </a:lnTo>
                      <a:lnTo>
                        <a:pt x="1518" y="884"/>
                      </a:lnTo>
                      <a:lnTo>
                        <a:pt x="1506" y="889"/>
                      </a:lnTo>
                      <a:lnTo>
                        <a:pt x="1495" y="894"/>
                      </a:lnTo>
                      <a:lnTo>
                        <a:pt x="1489" y="899"/>
                      </a:lnTo>
                      <a:lnTo>
                        <a:pt x="1477" y="904"/>
                      </a:lnTo>
                      <a:lnTo>
                        <a:pt x="1472" y="909"/>
                      </a:lnTo>
                      <a:lnTo>
                        <a:pt x="1460" y="914"/>
                      </a:lnTo>
                      <a:lnTo>
                        <a:pt x="1449" y="919"/>
                      </a:lnTo>
                      <a:lnTo>
                        <a:pt x="1443" y="919"/>
                      </a:lnTo>
                      <a:lnTo>
                        <a:pt x="1431" y="924"/>
                      </a:lnTo>
                      <a:lnTo>
                        <a:pt x="1426" y="929"/>
                      </a:lnTo>
                      <a:lnTo>
                        <a:pt x="1414" y="934"/>
                      </a:lnTo>
                      <a:lnTo>
                        <a:pt x="1402" y="939"/>
                      </a:lnTo>
                      <a:lnTo>
                        <a:pt x="1397" y="944"/>
                      </a:lnTo>
                      <a:lnTo>
                        <a:pt x="1385" y="949"/>
                      </a:lnTo>
                      <a:lnTo>
                        <a:pt x="1374" y="949"/>
                      </a:lnTo>
                      <a:lnTo>
                        <a:pt x="1368" y="953"/>
                      </a:lnTo>
                      <a:lnTo>
                        <a:pt x="1356" y="958"/>
                      </a:lnTo>
                      <a:lnTo>
                        <a:pt x="1350" y="963"/>
                      </a:lnTo>
                      <a:lnTo>
                        <a:pt x="1339" y="968"/>
                      </a:lnTo>
                      <a:lnTo>
                        <a:pt x="1327" y="973"/>
                      </a:lnTo>
                      <a:lnTo>
                        <a:pt x="1322" y="973"/>
                      </a:lnTo>
                      <a:lnTo>
                        <a:pt x="1310" y="978"/>
                      </a:lnTo>
                      <a:lnTo>
                        <a:pt x="1299" y="983"/>
                      </a:lnTo>
                      <a:lnTo>
                        <a:pt x="1293" y="988"/>
                      </a:lnTo>
                      <a:lnTo>
                        <a:pt x="1281" y="988"/>
                      </a:lnTo>
                      <a:lnTo>
                        <a:pt x="1270" y="993"/>
                      </a:lnTo>
                      <a:lnTo>
                        <a:pt x="1264" y="998"/>
                      </a:lnTo>
                      <a:lnTo>
                        <a:pt x="1252" y="1003"/>
                      </a:lnTo>
                      <a:lnTo>
                        <a:pt x="1241" y="1003"/>
                      </a:lnTo>
                      <a:lnTo>
                        <a:pt x="1235" y="1008"/>
                      </a:lnTo>
                      <a:lnTo>
                        <a:pt x="1223" y="1013"/>
                      </a:lnTo>
                      <a:lnTo>
                        <a:pt x="1218" y="1013"/>
                      </a:lnTo>
                      <a:lnTo>
                        <a:pt x="1206" y="1018"/>
                      </a:lnTo>
                      <a:lnTo>
                        <a:pt x="1195" y="1023"/>
                      </a:lnTo>
                      <a:lnTo>
                        <a:pt x="1189" y="1023"/>
                      </a:lnTo>
                      <a:lnTo>
                        <a:pt x="1177" y="1028"/>
                      </a:lnTo>
                      <a:lnTo>
                        <a:pt x="1172" y="1028"/>
                      </a:lnTo>
                      <a:lnTo>
                        <a:pt x="1160" y="1033"/>
                      </a:lnTo>
                      <a:lnTo>
                        <a:pt x="1154" y="1038"/>
                      </a:lnTo>
                      <a:lnTo>
                        <a:pt x="1143" y="1038"/>
                      </a:lnTo>
                      <a:lnTo>
                        <a:pt x="1131" y="1043"/>
                      </a:lnTo>
                      <a:lnTo>
                        <a:pt x="1125" y="1043"/>
                      </a:lnTo>
                      <a:lnTo>
                        <a:pt x="1114" y="1048"/>
                      </a:lnTo>
                      <a:lnTo>
                        <a:pt x="1108" y="1053"/>
                      </a:lnTo>
                      <a:lnTo>
                        <a:pt x="1096" y="1053"/>
                      </a:lnTo>
                      <a:lnTo>
                        <a:pt x="1085" y="1058"/>
                      </a:lnTo>
                      <a:lnTo>
                        <a:pt x="1079" y="1058"/>
                      </a:lnTo>
                      <a:lnTo>
                        <a:pt x="1068" y="1063"/>
                      </a:lnTo>
                      <a:lnTo>
                        <a:pt x="1062" y="1063"/>
                      </a:lnTo>
                      <a:lnTo>
                        <a:pt x="1050" y="1068"/>
                      </a:lnTo>
                      <a:lnTo>
                        <a:pt x="1039" y="1068"/>
                      </a:lnTo>
                      <a:lnTo>
                        <a:pt x="1033" y="1073"/>
                      </a:lnTo>
                      <a:lnTo>
                        <a:pt x="1021" y="1073"/>
                      </a:lnTo>
                      <a:lnTo>
                        <a:pt x="1016" y="1078"/>
                      </a:lnTo>
                      <a:lnTo>
                        <a:pt x="1004" y="1078"/>
                      </a:lnTo>
                      <a:lnTo>
                        <a:pt x="993" y="1083"/>
                      </a:lnTo>
                      <a:lnTo>
                        <a:pt x="987" y="1083"/>
                      </a:lnTo>
                      <a:lnTo>
                        <a:pt x="975" y="1088"/>
                      </a:lnTo>
                      <a:lnTo>
                        <a:pt x="969" y="1088"/>
                      </a:lnTo>
                      <a:lnTo>
                        <a:pt x="958" y="1093"/>
                      </a:lnTo>
                      <a:lnTo>
                        <a:pt x="946" y="1093"/>
                      </a:lnTo>
                      <a:lnTo>
                        <a:pt x="935" y="1098"/>
                      </a:lnTo>
                      <a:lnTo>
                        <a:pt x="929" y="1098"/>
                      </a:lnTo>
                      <a:lnTo>
                        <a:pt x="917" y="1102"/>
                      </a:lnTo>
                      <a:lnTo>
                        <a:pt x="906" y="1102"/>
                      </a:lnTo>
                      <a:lnTo>
                        <a:pt x="900" y="1102"/>
                      </a:lnTo>
                      <a:lnTo>
                        <a:pt x="889" y="1107"/>
                      </a:lnTo>
                      <a:lnTo>
                        <a:pt x="877" y="1107"/>
                      </a:lnTo>
                      <a:lnTo>
                        <a:pt x="866" y="1112"/>
                      </a:lnTo>
                      <a:lnTo>
                        <a:pt x="860" y="1112"/>
                      </a:lnTo>
                      <a:lnTo>
                        <a:pt x="848" y="1112"/>
                      </a:lnTo>
                      <a:lnTo>
                        <a:pt x="837" y="1117"/>
                      </a:lnTo>
                      <a:lnTo>
                        <a:pt x="831" y="1117"/>
                      </a:lnTo>
                      <a:lnTo>
                        <a:pt x="819" y="1117"/>
                      </a:lnTo>
                      <a:lnTo>
                        <a:pt x="808" y="1122"/>
                      </a:lnTo>
                      <a:lnTo>
                        <a:pt x="796" y="1122"/>
                      </a:lnTo>
                      <a:lnTo>
                        <a:pt x="790" y="1122"/>
                      </a:lnTo>
                      <a:lnTo>
                        <a:pt x="779" y="1127"/>
                      </a:lnTo>
                      <a:lnTo>
                        <a:pt x="767" y="1127"/>
                      </a:lnTo>
                      <a:lnTo>
                        <a:pt x="756" y="1127"/>
                      </a:lnTo>
                      <a:lnTo>
                        <a:pt x="750" y="1132"/>
                      </a:lnTo>
                      <a:lnTo>
                        <a:pt x="739" y="1132"/>
                      </a:lnTo>
                      <a:lnTo>
                        <a:pt x="727" y="1132"/>
                      </a:lnTo>
                      <a:lnTo>
                        <a:pt x="715" y="1132"/>
                      </a:lnTo>
                      <a:lnTo>
                        <a:pt x="710" y="1137"/>
                      </a:lnTo>
                      <a:lnTo>
                        <a:pt x="698" y="1137"/>
                      </a:lnTo>
                      <a:lnTo>
                        <a:pt x="687" y="1137"/>
                      </a:lnTo>
                      <a:lnTo>
                        <a:pt x="675" y="1137"/>
                      </a:lnTo>
                      <a:lnTo>
                        <a:pt x="663" y="1142"/>
                      </a:lnTo>
                      <a:lnTo>
                        <a:pt x="658" y="1142"/>
                      </a:lnTo>
                      <a:lnTo>
                        <a:pt x="646" y="1142"/>
                      </a:lnTo>
                      <a:lnTo>
                        <a:pt x="635" y="1142"/>
                      </a:lnTo>
                      <a:lnTo>
                        <a:pt x="629" y="1142"/>
                      </a:lnTo>
                      <a:lnTo>
                        <a:pt x="617" y="1142"/>
                      </a:lnTo>
                      <a:lnTo>
                        <a:pt x="612" y="1142"/>
                      </a:lnTo>
                      <a:lnTo>
                        <a:pt x="600" y="1147"/>
                      </a:lnTo>
                      <a:lnTo>
                        <a:pt x="594" y="1147"/>
                      </a:lnTo>
                      <a:lnTo>
                        <a:pt x="588" y="1147"/>
                      </a:lnTo>
                      <a:lnTo>
                        <a:pt x="577" y="1147"/>
                      </a:lnTo>
                      <a:lnTo>
                        <a:pt x="571" y="1147"/>
                      </a:lnTo>
                      <a:lnTo>
                        <a:pt x="565" y="1147"/>
                      </a:lnTo>
                      <a:lnTo>
                        <a:pt x="554" y="1147"/>
                      </a:lnTo>
                      <a:lnTo>
                        <a:pt x="548" y="1147"/>
                      </a:lnTo>
                      <a:lnTo>
                        <a:pt x="542" y="1147"/>
                      </a:lnTo>
                      <a:lnTo>
                        <a:pt x="531" y="1147"/>
                      </a:lnTo>
                      <a:lnTo>
                        <a:pt x="525" y="1147"/>
                      </a:lnTo>
                      <a:lnTo>
                        <a:pt x="519" y="1147"/>
                      </a:lnTo>
                      <a:lnTo>
                        <a:pt x="508" y="1147"/>
                      </a:lnTo>
                      <a:lnTo>
                        <a:pt x="502" y="1147"/>
                      </a:lnTo>
                      <a:lnTo>
                        <a:pt x="496" y="1147"/>
                      </a:lnTo>
                      <a:lnTo>
                        <a:pt x="484" y="1147"/>
                      </a:lnTo>
                      <a:lnTo>
                        <a:pt x="479" y="1147"/>
                      </a:lnTo>
                      <a:lnTo>
                        <a:pt x="473" y="1147"/>
                      </a:lnTo>
                      <a:lnTo>
                        <a:pt x="461" y="1147"/>
                      </a:lnTo>
                      <a:lnTo>
                        <a:pt x="456" y="1147"/>
                      </a:lnTo>
                      <a:lnTo>
                        <a:pt x="450" y="1147"/>
                      </a:lnTo>
                      <a:lnTo>
                        <a:pt x="438" y="1142"/>
                      </a:lnTo>
                      <a:lnTo>
                        <a:pt x="433" y="1142"/>
                      </a:lnTo>
                      <a:lnTo>
                        <a:pt x="427" y="1142"/>
                      </a:lnTo>
                      <a:lnTo>
                        <a:pt x="415" y="1142"/>
                      </a:lnTo>
                      <a:lnTo>
                        <a:pt x="409" y="1142"/>
                      </a:lnTo>
                      <a:lnTo>
                        <a:pt x="404" y="1142"/>
                      </a:lnTo>
                      <a:lnTo>
                        <a:pt x="392" y="1142"/>
                      </a:lnTo>
                      <a:lnTo>
                        <a:pt x="386" y="1142"/>
                      </a:lnTo>
                      <a:lnTo>
                        <a:pt x="381" y="1137"/>
                      </a:lnTo>
                      <a:lnTo>
                        <a:pt x="375" y="1137"/>
                      </a:lnTo>
                      <a:lnTo>
                        <a:pt x="369" y="1137"/>
                      </a:lnTo>
                      <a:lnTo>
                        <a:pt x="363" y="1137"/>
                      </a:lnTo>
                      <a:lnTo>
                        <a:pt x="357" y="1137"/>
                      </a:lnTo>
                      <a:lnTo>
                        <a:pt x="352" y="1137"/>
                      </a:lnTo>
                      <a:lnTo>
                        <a:pt x="346" y="1132"/>
                      </a:lnTo>
                      <a:lnTo>
                        <a:pt x="340" y="1132"/>
                      </a:lnTo>
                      <a:lnTo>
                        <a:pt x="334" y="1132"/>
                      </a:lnTo>
                      <a:lnTo>
                        <a:pt x="329" y="1132"/>
                      </a:lnTo>
                      <a:lnTo>
                        <a:pt x="323" y="1132"/>
                      </a:lnTo>
                      <a:lnTo>
                        <a:pt x="311" y="1127"/>
                      </a:lnTo>
                      <a:lnTo>
                        <a:pt x="306" y="1127"/>
                      </a:lnTo>
                      <a:lnTo>
                        <a:pt x="300" y="1127"/>
                      </a:lnTo>
                      <a:lnTo>
                        <a:pt x="288" y="1122"/>
                      </a:lnTo>
                      <a:lnTo>
                        <a:pt x="282" y="1122"/>
                      </a:lnTo>
                      <a:lnTo>
                        <a:pt x="277" y="1122"/>
                      </a:lnTo>
                      <a:lnTo>
                        <a:pt x="271" y="1117"/>
                      </a:lnTo>
                      <a:lnTo>
                        <a:pt x="259" y="1117"/>
                      </a:lnTo>
                      <a:lnTo>
                        <a:pt x="254" y="1112"/>
                      </a:lnTo>
                      <a:lnTo>
                        <a:pt x="248" y="1112"/>
                      </a:lnTo>
                      <a:lnTo>
                        <a:pt x="242" y="1112"/>
                      </a:lnTo>
                      <a:lnTo>
                        <a:pt x="236" y="1107"/>
                      </a:lnTo>
                      <a:lnTo>
                        <a:pt x="225" y="1107"/>
                      </a:lnTo>
                      <a:lnTo>
                        <a:pt x="219" y="1102"/>
                      </a:lnTo>
                      <a:lnTo>
                        <a:pt x="213" y="1102"/>
                      </a:lnTo>
                      <a:lnTo>
                        <a:pt x="207" y="1098"/>
                      </a:lnTo>
                      <a:lnTo>
                        <a:pt x="202" y="1098"/>
                      </a:lnTo>
                      <a:lnTo>
                        <a:pt x="196" y="1093"/>
                      </a:lnTo>
                      <a:lnTo>
                        <a:pt x="190" y="1093"/>
                      </a:lnTo>
                      <a:lnTo>
                        <a:pt x="179" y="1088"/>
                      </a:lnTo>
                      <a:lnTo>
                        <a:pt x="173" y="1088"/>
                      </a:lnTo>
                      <a:lnTo>
                        <a:pt x="167" y="1083"/>
                      </a:lnTo>
                      <a:lnTo>
                        <a:pt x="161" y="1083"/>
                      </a:lnTo>
                      <a:lnTo>
                        <a:pt x="155" y="1078"/>
                      </a:lnTo>
                      <a:lnTo>
                        <a:pt x="150" y="1073"/>
                      </a:lnTo>
                      <a:lnTo>
                        <a:pt x="144" y="1073"/>
                      </a:lnTo>
                      <a:lnTo>
                        <a:pt x="138" y="1068"/>
                      </a:lnTo>
                      <a:lnTo>
                        <a:pt x="132" y="1063"/>
                      </a:lnTo>
                      <a:lnTo>
                        <a:pt x="127" y="1058"/>
                      </a:lnTo>
                      <a:lnTo>
                        <a:pt x="115" y="1058"/>
                      </a:lnTo>
                      <a:lnTo>
                        <a:pt x="109" y="1053"/>
                      </a:lnTo>
                      <a:lnTo>
                        <a:pt x="103" y="1048"/>
                      </a:lnTo>
                      <a:lnTo>
                        <a:pt x="103" y="1043"/>
                      </a:lnTo>
                      <a:lnTo>
                        <a:pt x="98" y="1043"/>
                      </a:lnTo>
                      <a:lnTo>
                        <a:pt x="92" y="1038"/>
                      </a:lnTo>
                      <a:lnTo>
                        <a:pt x="86" y="1038"/>
                      </a:lnTo>
                      <a:lnTo>
                        <a:pt x="86" y="1033"/>
                      </a:lnTo>
                      <a:lnTo>
                        <a:pt x="80" y="1028"/>
                      </a:lnTo>
                      <a:lnTo>
                        <a:pt x="75" y="1023"/>
                      </a:lnTo>
                      <a:lnTo>
                        <a:pt x="69" y="1023"/>
                      </a:lnTo>
                      <a:lnTo>
                        <a:pt x="69" y="1018"/>
                      </a:lnTo>
                      <a:lnTo>
                        <a:pt x="63" y="1013"/>
                      </a:lnTo>
                      <a:lnTo>
                        <a:pt x="57" y="1008"/>
                      </a:lnTo>
                      <a:lnTo>
                        <a:pt x="57" y="1003"/>
                      </a:lnTo>
                      <a:lnTo>
                        <a:pt x="52" y="998"/>
                      </a:lnTo>
                      <a:lnTo>
                        <a:pt x="46" y="993"/>
                      </a:lnTo>
                      <a:lnTo>
                        <a:pt x="46" y="988"/>
                      </a:lnTo>
                      <a:lnTo>
                        <a:pt x="40" y="988"/>
                      </a:lnTo>
                      <a:lnTo>
                        <a:pt x="40" y="983"/>
                      </a:lnTo>
                      <a:lnTo>
                        <a:pt x="34" y="978"/>
                      </a:lnTo>
                      <a:lnTo>
                        <a:pt x="34" y="973"/>
                      </a:lnTo>
                      <a:lnTo>
                        <a:pt x="28" y="968"/>
                      </a:lnTo>
                      <a:lnTo>
                        <a:pt x="28" y="963"/>
                      </a:lnTo>
                      <a:lnTo>
                        <a:pt x="23" y="958"/>
                      </a:lnTo>
                      <a:lnTo>
                        <a:pt x="23" y="953"/>
                      </a:lnTo>
                      <a:lnTo>
                        <a:pt x="17" y="949"/>
                      </a:lnTo>
                      <a:lnTo>
                        <a:pt x="17" y="944"/>
                      </a:lnTo>
                      <a:lnTo>
                        <a:pt x="17" y="939"/>
                      </a:lnTo>
                      <a:lnTo>
                        <a:pt x="11" y="934"/>
                      </a:lnTo>
                      <a:lnTo>
                        <a:pt x="11" y="929"/>
                      </a:lnTo>
                      <a:lnTo>
                        <a:pt x="11" y="924"/>
                      </a:lnTo>
                      <a:lnTo>
                        <a:pt x="11" y="919"/>
                      </a:lnTo>
                      <a:lnTo>
                        <a:pt x="5" y="914"/>
                      </a:lnTo>
                      <a:lnTo>
                        <a:pt x="5" y="909"/>
                      </a:lnTo>
                      <a:lnTo>
                        <a:pt x="5" y="904"/>
                      </a:lnTo>
                      <a:lnTo>
                        <a:pt x="5" y="894"/>
                      </a:lnTo>
                      <a:lnTo>
                        <a:pt x="5" y="889"/>
                      </a:lnTo>
                      <a:lnTo>
                        <a:pt x="0" y="884"/>
                      </a:lnTo>
                      <a:lnTo>
                        <a:pt x="0" y="879"/>
                      </a:lnTo>
                      <a:lnTo>
                        <a:pt x="0" y="874"/>
                      </a:lnTo>
                      <a:lnTo>
                        <a:pt x="0" y="869"/>
                      </a:lnTo>
                      <a:lnTo>
                        <a:pt x="0" y="864"/>
                      </a:lnTo>
                      <a:lnTo>
                        <a:pt x="0" y="859"/>
                      </a:lnTo>
                      <a:lnTo>
                        <a:pt x="0" y="854"/>
                      </a:lnTo>
                      <a:lnTo>
                        <a:pt x="0" y="849"/>
                      </a:lnTo>
                      <a:lnTo>
                        <a:pt x="0" y="844"/>
                      </a:lnTo>
                      <a:lnTo>
                        <a:pt x="0" y="839"/>
                      </a:lnTo>
                      <a:lnTo>
                        <a:pt x="0" y="834"/>
                      </a:lnTo>
                      <a:lnTo>
                        <a:pt x="5" y="829"/>
                      </a:lnTo>
                      <a:lnTo>
                        <a:pt x="5" y="824"/>
                      </a:lnTo>
                      <a:lnTo>
                        <a:pt x="5" y="819"/>
                      </a:lnTo>
                      <a:lnTo>
                        <a:pt x="5" y="814"/>
                      </a:lnTo>
                      <a:lnTo>
                        <a:pt x="5" y="809"/>
                      </a:lnTo>
                      <a:lnTo>
                        <a:pt x="5" y="804"/>
                      </a:lnTo>
                      <a:lnTo>
                        <a:pt x="5" y="800"/>
                      </a:lnTo>
                      <a:lnTo>
                        <a:pt x="11" y="800"/>
                      </a:lnTo>
                      <a:lnTo>
                        <a:pt x="11" y="795"/>
                      </a:lnTo>
                      <a:lnTo>
                        <a:pt x="11" y="790"/>
                      </a:lnTo>
                      <a:lnTo>
                        <a:pt x="11" y="785"/>
                      </a:lnTo>
                      <a:lnTo>
                        <a:pt x="11" y="780"/>
                      </a:lnTo>
                      <a:lnTo>
                        <a:pt x="11" y="775"/>
                      </a:lnTo>
                      <a:lnTo>
                        <a:pt x="17" y="770"/>
                      </a:lnTo>
                      <a:lnTo>
                        <a:pt x="17" y="765"/>
                      </a:lnTo>
                      <a:lnTo>
                        <a:pt x="17" y="760"/>
                      </a:lnTo>
                      <a:lnTo>
                        <a:pt x="17" y="765"/>
                      </a:lnTo>
                      <a:lnTo>
                        <a:pt x="17" y="770"/>
                      </a:lnTo>
                      <a:lnTo>
                        <a:pt x="17" y="775"/>
                      </a:lnTo>
                      <a:lnTo>
                        <a:pt x="17" y="780"/>
                      </a:lnTo>
                      <a:lnTo>
                        <a:pt x="17" y="785"/>
                      </a:lnTo>
                      <a:lnTo>
                        <a:pt x="23" y="795"/>
                      </a:lnTo>
                      <a:lnTo>
                        <a:pt x="23" y="800"/>
                      </a:lnTo>
                      <a:lnTo>
                        <a:pt x="23" y="804"/>
                      </a:lnTo>
                      <a:lnTo>
                        <a:pt x="28" y="809"/>
                      </a:lnTo>
                      <a:lnTo>
                        <a:pt x="28" y="819"/>
                      </a:lnTo>
                      <a:lnTo>
                        <a:pt x="28" y="824"/>
                      </a:lnTo>
                      <a:lnTo>
                        <a:pt x="34" y="829"/>
                      </a:lnTo>
                      <a:lnTo>
                        <a:pt x="34" y="834"/>
                      </a:lnTo>
                      <a:lnTo>
                        <a:pt x="40" y="839"/>
                      </a:lnTo>
                      <a:lnTo>
                        <a:pt x="40" y="844"/>
                      </a:lnTo>
                      <a:lnTo>
                        <a:pt x="46" y="849"/>
                      </a:lnTo>
                      <a:lnTo>
                        <a:pt x="52" y="854"/>
                      </a:lnTo>
                      <a:lnTo>
                        <a:pt x="52" y="859"/>
                      </a:lnTo>
                      <a:lnTo>
                        <a:pt x="57" y="864"/>
                      </a:lnTo>
                      <a:lnTo>
                        <a:pt x="57" y="869"/>
                      </a:lnTo>
                      <a:lnTo>
                        <a:pt x="63" y="874"/>
                      </a:lnTo>
                      <a:lnTo>
                        <a:pt x="69" y="879"/>
                      </a:lnTo>
                      <a:lnTo>
                        <a:pt x="75" y="879"/>
                      </a:lnTo>
                      <a:lnTo>
                        <a:pt x="80" y="884"/>
                      </a:lnTo>
                      <a:lnTo>
                        <a:pt x="80" y="889"/>
                      </a:lnTo>
                      <a:lnTo>
                        <a:pt x="86" y="894"/>
                      </a:lnTo>
                      <a:lnTo>
                        <a:pt x="92" y="894"/>
                      </a:lnTo>
                      <a:lnTo>
                        <a:pt x="98" y="899"/>
                      </a:lnTo>
                      <a:lnTo>
                        <a:pt x="103" y="904"/>
                      </a:lnTo>
                      <a:lnTo>
                        <a:pt x="109" y="904"/>
                      </a:lnTo>
                      <a:lnTo>
                        <a:pt x="115" y="909"/>
                      </a:lnTo>
                      <a:lnTo>
                        <a:pt x="121" y="914"/>
                      </a:lnTo>
                      <a:lnTo>
                        <a:pt x="127" y="914"/>
                      </a:lnTo>
                      <a:lnTo>
                        <a:pt x="132" y="919"/>
                      </a:lnTo>
                      <a:lnTo>
                        <a:pt x="138" y="919"/>
                      </a:lnTo>
                      <a:lnTo>
                        <a:pt x="144" y="924"/>
                      </a:lnTo>
                      <a:lnTo>
                        <a:pt x="155" y="924"/>
                      </a:lnTo>
                      <a:lnTo>
                        <a:pt x="161" y="929"/>
                      </a:lnTo>
                      <a:lnTo>
                        <a:pt x="167" y="929"/>
                      </a:lnTo>
                      <a:lnTo>
                        <a:pt x="173" y="934"/>
                      </a:lnTo>
                      <a:lnTo>
                        <a:pt x="184" y="934"/>
                      </a:lnTo>
                      <a:lnTo>
                        <a:pt x="190" y="939"/>
                      </a:lnTo>
                      <a:lnTo>
                        <a:pt x="196" y="939"/>
                      </a:lnTo>
                      <a:lnTo>
                        <a:pt x="202" y="939"/>
                      </a:lnTo>
                      <a:lnTo>
                        <a:pt x="207" y="944"/>
                      </a:lnTo>
                      <a:lnTo>
                        <a:pt x="219" y="944"/>
                      </a:lnTo>
                      <a:lnTo>
                        <a:pt x="225" y="944"/>
                      </a:lnTo>
                      <a:lnTo>
                        <a:pt x="230" y="949"/>
                      </a:lnTo>
                      <a:lnTo>
                        <a:pt x="236" y="949"/>
                      </a:lnTo>
                      <a:lnTo>
                        <a:pt x="242" y="949"/>
                      </a:lnTo>
                      <a:lnTo>
                        <a:pt x="254" y="949"/>
                      </a:lnTo>
                      <a:lnTo>
                        <a:pt x="259" y="949"/>
                      </a:lnTo>
                      <a:lnTo>
                        <a:pt x="265" y="953"/>
                      </a:lnTo>
                      <a:lnTo>
                        <a:pt x="271" y="953"/>
                      </a:lnTo>
                      <a:lnTo>
                        <a:pt x="282" y="953"/>
                      </a:lnTo>
                      <a:lnTo>
                        <a:pt x="288" y="953"/>
                      </a:lnTo>
                      <a:lnTo>
                        <a:pt x="294" y="953"/>
                      </a:lnTo>
                      <a:lnTo>
                        <a:pt x="300" y="953"/>
                      </a:lnTo>
                      <a:lnTo>
                        <a:pt x="311" y="953"/>
                      </a:lnTo>
                      <a:lnTo>
                        <a:pt x="317" y="958"/>
                      </a:lnTo>
                      <a:lnTo>
                        <a:pt x="323" y="958"/>
                      </a:lnTo>
                      <a:lnTo>
                        <a:pt x="329" y="958"/>
                      </a:lnTo>
                      <a:lnTo>
                        <a:pt x="340" y="958"/>
                      </a:lnTo>
                      <a:lnTo>
                        <a:pt x="346" y="958"/>
                      </a:lnTo>
                      <a:lnTo>
                        <a:pt x="352" y="958"/>
                      </a:lnTo>
                      <a:lnTo>
                        <a:pt x="357" y="958"/>
                      </a:lnTo>
                      <a:lnTo>
                        <a:pt x="369" y="958"/>
                      </a:lnTo>
                      <a:lnTo>
                        <a:pt x="375" y="958"/>
                      </a:lnTo>
                      <a:lnTo>
                        <a:pt x="381" y="958"/>
                      </a:lnTo>
                      <a:lnTo>
                        <a:pt x="392" y="958"/>
                      </a:lnTo>
                      <a:lnTo>
                        <a:pt x="404" y="958"/>
                      </a:lnTo>
                      <a:lnTo>
                        <a:pt x="409" y="958"/>
                      </a:lnTo>
                      <a:lnTo>
                        <a:pt x="421" y="953"/>
                      </a:lnTo>
                      <a:lnTo>
                        <a:pt x="433" y="953"/>
                      </a:lnTo>
                      <a:lnTo>
                        <a:pt x="438" y="953"/>
                      </a:lnTo>
                      <a:lnTo>
                        <a:pt x="450" y="953"/>
                      </a:lnTo>
                      <a:lnTo>
                        <a:pt x="461" y="953"/>
                      </a:lnTo>
                      <a:lnTo>
                        <a:pt x="467" y="953"/>
                      </a:lnTo>
                      <a:lnTo>
                        <a:pt x="479" y="949"/>
                      </a:lnTo>
                      <a:lnTo>
                        <a:pt x="490" y="949"/>
                      </a:lnTo>
                      <a:lnTo>
                        <a:pt x="496" y="949"/>
                      </a:lnTo>
                      <a:lnTo>
                        <a:pt x="508" y="949"/>
                      </a:lnTo>
                      <a:lnTo>
                        <a:pt x="513" y="944"/>
                      </a:lnTo>
                      <a:lnTo>
                        <a:pt x="525" y="944"/>
                      </a:lnTo>
                      <a:lnTo>
                        <a:pt x="536" y="944"/>
                      </a:lnTo>
                      <a:lnTo>
                        <a:pt x="542" y="944"/>
                      </a:lnTo>
                      <a:lnTo>
                        <a:pt x="554" y="939"/>
                      </a:lnTo>
                      <a:lnTo>
                        <a:pt x="560" y="939"/>
                      </a:lnTo>
                      <a:lnTo>
                        <a:pt x="571" y="939"/>
                      </a:lnTo>
                      <a:lnTo>
                        <a:pt x="583" y="934"/>
                      </a:lnTo>
                      <a:lnTo>
                        <a:pt x="588" y="934"/>
                      </a:lnTo>
                      <a:lnTo>
                        <a:pt x="600" y="934"/>
                      </a:lnTo>
                      <a:lnTo>
                        <a:pt x="606" y="929"/>
                      </a:lnTo>
                      <a:lnTo>
                        <a:pt x="617" y="929"/>
                      </a:lnTo>
                      <a:lnTo>
                        <a:pt x="629" y="929"/>
                      </a:lnTo>
                      <a:lnTo>
                        <a:pt x="635" y="924"/>
                      </a:lnTo>
                      <a:lnTo>
                        <a:pt x="646" y="924"/>
                      </a:lnTo>
                      <a:lnTo>
                        <a:pt x="652" y="919"/>
                      </a:lnTo>
                      <a:lnTo>
                        <a:pt x="663" y="919"/>
                      </a:lnTo>
                      <a:lnTo>
                        <a:pt x="675" y="919"/>
                      </a:lnTo>
                      <a:lnTo>
                        <a:pt x="681" y="914"/>
                      </a:lnTo>
                      <a:lnTo>
                        <a:pt x="687" y="914"/>
                      </a:lnTo>
                      <a:lnTo>
                        <a:pt x="692" y="914"/>
                      </a:lnTo>
                      <a:lnTo>
                        <a:pt x="698" y="909"/>
                      </a:lnTo>
                      <a:lnTo>
                        <a:pt x="704" y="909"/>
                      </a:lnTo>
                      <a:lnTo>
                        <a:pt x="710" y="909"/>
                      </a:lnTo>
                      <a:lnTo>
                        <a:pt x="715" y="904"/>
                      </a:lnTo>
                      <a:lnTo>
                        <a:pt x="721" y="904"/>
                      </a:lnTo>
                      <a:lnTo>
                        <a:pt x="727" y="904"/>
                      </a:lnTo>
                      <a:lnTo>
                        <a:pt x="733" y="899"/>
                      </a:lnTo>
                      <a:lnTo>
                        <a:pt x="739" y="899"/>
                      </a:lnTo>
                      <a:lnTo>
                        <a:pt x="744" y="899"/>
                      </a:lnTo>
                      <a:lnTo>
                        <a:pt x="744" y="894"/>
                      </a:lnTo>
                      <a:lnTo>
                        <a:pt x="750" y="894"/>
                      </a:lnTo>
                      <a:lnTo>
                        <a:pt x="756" y="894"/>
                      </a:lnTo>
                      <a:lnTo>
                        <a:pt x="762" y="894"/>
                      </a:lnTo>
                      <a:lnTo>
                        <a:pt x="762" y="889"/>
                      </a:lnTo>
                      <a:lnTo>
                        <a:pt x="767" y="889"/>
                      </a:lnTo>
                      <a:lnTo>
                        <a:pt x="773" y="889"/>
                      </a:lnTo>
                      <a:lnTo>
                        <a:pt x="779" y="889"/>
                      </a:lnTo>
                      <a:lnTo>
                        <a:pt x="785" y="884"/>
                      </a:lnTo>
                      <a:lnTo>
                        <a:pt x="790" y="884"/>
                      </a:lnTo>
                      <a:lnTo>
                        <a:pt x="796" y="879"/>
                      </a:lnTo>
                      <a:lnTo>
                        <a:pt x="802" y="879"/>
                      </a:lnTo>
                      <a:lnTo>
                        <a:pt x="808" y="874"/>
                      </a:lnTo>
                      <a:lnTo>
                        <a:pt x="814" y="874"/>
                      </a:lnTo>
                      <a:lnTo>
                        <a:pt x="819" y="874"/>
                      </a:lnTo>
                      <a:lnTo>
                        <a:pt x="825" y="869"/>
                      </a:lnTo>
                      <a:lnTo>
                        <a:pt x="831" y="869"/>
                      </a:lnTo>
                      <a:lnTo>
                        <a:pt x="837" y="864"/>
                      </a:lnTo>
                      <a:lnTo>
                        <a:pt x="842" y="864"/>
                      </a:lnTo>
                      <a:lnTo>
                        <a:pt x="848" y="864"/>
                      </a:lnTo>
                      <a:lnTo>
                        <a:pt x="854" y="859"/>
                      </a:lnTo>
                      <a:lnTo>
                        <a:pt x="860" y="859"/>
                      </a:lnTo>
                      <a:lnTo>
                        <a:pt x="866" y="854"/>
                      </a:lnTo>
                      <a:lnTo>
                        <a:pt x="871" y="854"/>
                      </a:lnTo>
                      <a:lnTo>
                        <a:pt x="877" y="849"/>
                      </a:lnTo>
                      <a:lnTo>
                        <a:pt x="883" y="849"/>
                      </a:lnTo>
                      <a:lnTo>
                        <a:pt x="889" y="849"/>
                      </a:lnTo>
                      <a:lnTo>
                        <a:pt x="889" y="844"/>
                      </a:lnTo>
                      <a:lnTo>
                        <a:pt x="894" y="844"/>
                      </a:lnTo>
                      <a:lnTo>
                        <a:pt x="900" y="839"/>
                      </a:lnTo>
                      <a:lnTo>
                        <a:pt x="906" y="839"/>
                      </a:lnTo>
                      <a:lnTo>
                        <a:pt x="912" y="839"/>
                      </a:lnTo>
                      <a:lnTo>
                        <a:pt x="917" y="834"/>
                      </a:lnTo>
                      <a:lnTo>
                        <a:pt x="923" y="829"/>
                      </a:lnTo>
                      <a:lnTo>
                        <a:pt x="929" y="829"/>
                      </a:lnTo>
                      <a:lnTo>
                        <a:pt x="935" y="824"/>
                      </a:lnTo>
                      <a:lnTo>
                        <a:pt x="941" y="824"/>
                      </a:lnTo>
                      <a:lnTo>
                        <a:pt x="946" y="824"/>
                      </a:lnTo>
                      <a:lnTo>
                        <a:pt x="946" y="819"/>
                      </a:lnTo>
                      <a:lnTo>
                        <a:pt x="952" y="819"/>
                      </a:lnTo>
                      <a:lnTo>
                        <a:pt x="958" y="814"/>
                      </a:lnTo>
                      <a:lnTo>
                        <a:pt x="964" y="814"/>
                      </a:lnTo>
                      <a:lnTo>
                        <a:pt x="969" y="809"/>
                      </a:lnTo>
                      <a:lnTo>
                        <a:pt x="975" y="809"/>
                      </a:lnTo>
                      <a:lnTo>
                        <a:pt x="981" y="804"/>
                      </a:lnTo>
                      <a:lnTo>
                        <a:pt x="993" y="800"/>
                      </a:lnTo>
                      <a:lnTo>
                        <a:pt x="1010" y="795"/>
                      </a:lnTo>
                      <a:lnTo>
                        <a:pt x="1021" y="785"/>
                      </a:lnTo>
                      <a:lnTo>
                        <a:pt x="1033" y="780"/>
                      </a:lnTo>
                      <a:lnTo>
                        <a:pt x="1044" y="775"/>
                      </a:lnTo>
                      <a:lnTo>
                        <a:pt x="1056" y="765"/>
                      </a:lnTo>
                      <a:lnTo>
                        <a:pt x="1068" y="760"/>
                      </a:lnTo>
                      <a:lnTo>
                        <a:pt x="1079" y="755"/>
                      </a:lnTo>
                      <a:lnTo>
                        <a:pt x="1091" y="745"/>
                      </a:lnTo>
                      <a:lnTo>
                        <a:pt x="1102" y="740"/>
                      </a:lnTo>
                      <a:lnTo>
                        <a:pt x="1114" y="730"/>
                      </a:lnTo>
                      <a:lnTo>
                        <a:pt x="1125" y="725"/>
                      </a:lnTo>
                      <a:lnTo>
                        <a:pt x="1137" y="715"/>
                      </a:lnTo>
                      <a:lnTo>
                        <a:pt x="1148" y="710"/>
                      </a:lnTo>
                      <a:lnTo>
                        <a:pt x="1160" y="700"/>
                      </a:lnTo>
                      <a:lnTo>
                        <a:pt x="1172" y="695"/>
                      </a:lnTo>
                      <a:lnTo>
                        <a:pt x="1183" y="685"/>
                      </a:lnTo>
                      <a:lnTo>
                        <a:pt x="1195" y="675"/>
                      </a:lnTo>
                      <a:lnTo>
                        <a:pt x="1206" y="670"/>
                      </a:lnTo>
                      <a:lnTo>
                        <a:pt x="1218" y="660"/>
                      </a:lnTo>
                      <a:lnTo>
                        <a:pt x="1229" y="651"/>
                      </a:lnTo>
                      <a:lnTo>
                        <a:pt x="1241" y="641"/>
                      </a:lnTo>
                      <a:lnTo>
                        <a:pt x="1247" y="636"/>
                      </a:lnTo>
                      <a:lnTo>
                        <a:pt x="1258" y="626"/>
                      </a:lnTo>
                      <a:lnTo>
                        <a:pt x="1270" y="616"/>
                      </a:lnTo>
                      <a:lnTo>
                        <a:pt x="1275" y="606"/>
                      </a:lnTo>
                      <a:lnTo>
                        <a:pt x="1287" y="596"/>
                      </a:lnTo>
                      <a:lnTo>
                        <a:pt x="1299" y="586"/>
                      </a:lnTo>
                      <a:lnTo>
                        <a:pt x="1304" y="576"/>
                      </a:lnTo>
                      <a:lnTo>
                        <a:pt x="1316" y="566"/>
                      </a:lnTo>
                      <a:lnTo>
                        <a:pt x="1322" y="556"/>
                      </a:lnTo>
                      <a:lnTo>
                        <a:pt x="1333" y="546"/>
                      </a:lnTo>
                      <a:lnTo>
                        <a:pt x="1333" y="541"/>
                      </a:lnTo>
                      <a:lnTo>
                        <a:pt x="1339" y="536"/>
                      </a:lnTo>
                      <a:lnTo>
                        <a:pt x="1345" y="531"/>
                      </a:lnTo>
                      <a:lnTo>
                        <a:pt x="1345" y="526"/>
                      </a:lnTo>
                      <a:lnTo>
                        <a:pt x="1350" y="521"/>
                      </a:lnTo>
                      <a:lnTo>
                        <a:pt x="1356" y="516"/>
                      </a:lnTo>
                      <a:lnTo>
                        <a:pt x="1356" y="511"/>
                      </a:lnTo>
                      <a:lnTo>
                        <a:pt x="1362" y="506"/>
                      </a:lnTo>
                      <a:lnTo>
                        <a:pt x="1362" y="502"/>
                      </a:lnTo>
                      <a:lnTo>
                        <a:pt x="1368" y="497"/>
                      </a:lnTo>
                      <a:lnTo>
                        <a:pt x="1368" y="487"/>
                      </a:lnTo>
                      <a:lnTo>
                        <a:pt x="1374" y="482"/>
                      </a:lnTo>
                      <a:lnTo>
                        <a:pt x="1374" y="477"/>
                      </a:lnTo>
                      <a:lnTo>
                        <a:pt x="1379" y="472"/>
                      </a:lnTo>
                      <a:lnTo>
                        <a:pt x="1379" y="467"/>
                      </a:lnTo>
                      <a:lnTo>
                        <a:pt x="1379" y="462"/>
                      </a:lnTo>
                      <a:lnTo>
                        <a:pt x="1385" y="457"/>
                      </a:lnTo>
                      <a:lnTo>
                        <a:pt x="1385" y="452"/>
                      </a:lnTo>
                      <a:lnTo>
                        <a:pt x="1385" y="447"/>
                      </a:lnTo>
                      <a:lnTo>
                        <a:pt x="1391" y="442"/>
                      </a:lnTo>
                      <a:lnTo>
                        <a:pt x="1391" y="437"/>
                      </a:lnTo>
                      <a:lnTo>
                        <a:pt x="1391" y="432"/>
                      </a:lnTo>
                      <a:lnTo>
                        <a:pt x="1391" y="427"/>
                      </a:lnTo>
                      <a:lnTo>
                        <a:pt x="1397" y="422"/>
                      </a:lnTo>
                      <a:lnTo>
                        <a:pt x="1397" y="417"/>
                      </a:lnTo>
                      <a:lnTo>
                        <a:pt x="1397" y="412"/>
                      </a:lnTo>
                      <a:lnTo>
                        <a:pt x="1397" y="402"/>
                      </a:lnTo>
                      <a:lnTo>
                        <a:pt x="1397" y="397"/>
                      </a:lnTo>
                      <a:lnTo>
                        <a:pt x="1397" y="392"/>
                      </a:lnTo>
                      <a:lnTo>
                        <a:pt x="1397" y="387"/>
                      </a:lnTo>
                      <a:lnTo>
                        <a:pt x="1397" y="382"/>
                      </a:lnTo>
                      <a:lnTo>
                        <a:pt x="1397" y="372"/>
                      </a:lnTo>
                      <a:lnTo>
                        <a:pt x="1397" y="362"/>
                      </a:lnTo>
                      <a:lnTo>
                        <a:pt x="1397" y="353"/>
                      </a:lnTo>
                      <a:lnTo>
                        <a:pt x="1391" y="348"/>
                      </a:lnTo>
                      <a:lnTo>
                        <a:pt x="1391" y="338"/>
                      </a:lnTo>
                      <a:lnTo>
                        <a:pt x="1385" y="333"/>
                      </a:lnTo>
                      <a:lnTo>
                        <a:pt x="1385" y="323"/>
                      </a:lnTo>
                      <a:lnTo>
                        <a:pt x="1379" y="318"/>
                      </a:lnTo>
                      <a:lnTo>
                        <a:pt x="1374" y="308"/>
                      </a:lnTo>
                      <a:lnTo>
                        <a:pt x="1374" y="303"/>
                      </a:lnTo>
                      <a:lnTo>
                        <a:pt x="1368" y="298"/>
                      </a:lnTo>
                      <a:lnTo>
                        <a:pt x="1362" y="293"/>
                      </a:lnTo>
                      <a:lnTo>
                        <a:pt x="1356" y="283"/>
                      </a:lnTo>
                      <a:lnTo>
                        <a:pt x="1350" y="278"/>
                      </a:lnTo>
                      <a:lnTo>
                        <a:pt x="1345" y="273"/>
                      </a:lnTo>
                      <a:lnTo>
                        <a:pt x="1339" y="268"/>
                      </a:lnTo>
                      <a:lnTo>
                        <a:pt x="1333" y="263"/>
                      </a:lnTo>
                      <a:lnTo>
                        <a:pt x="1327" y="258"/>
                      </a:lnTo>
                      <a:lnTo>
                        <a:pt x="1322" y="253"/>
                      </a:lnTo>
                      <a:lnTo>
                        <a:pt x="1310" y="248"/>
                      </a:lnTo>
                      <a:lnTo>
                        <a:pt x="1304" y="248"/>
                      </a:lnTo>
                      <a:lnTo>
                        <a:pt x="1299" y="243"/>
                      </a:lnTo>
                      <a:lnTo>
                        <a:pt x="1287" y="238"/>
                      </a:lnTo>
                      <a:lnTo>
                        <a:pt x="1281" y="233"/>
                      </a:lnTo>
                      <a:lnTo>
                        <a:pt x="1270" y="233"/>
                      </a:lnTo>
                      <a:lnTo>
                        <a:pt x="1264" y="228"/>
                      </a:lnTo>
                      <a:lnTo>
                        <a:pt x="1252" y="223"/>
                      </a:lnTo>
                      <a:lnTo>
                        <a:pt x="1247" y="223"/>
                      </a:lnTo>
                      <a:lnTo>
                        <a:pt x="1235" y="218"/>
                      </a:lnTo>
                      <a:lnTo>
                        <a:pt x="1229" y="218"/>
                      </a:lnTo>
                      <a:lnTo>
                        <a:pt x="1218" y="213"/>
                      </a:lnTo>
                      <a:lnTo>
                        <a:pt x="1206" y="213"/>
                      </a:lnTo>
                      <a:lnTo>
                        <a:pt x="1206" y="208"/>
                      </a:lnTo>
                      <a:lnTo>
                        <a:pt x="1200" y="208"/>
                      </a:lnTo>
                      <a:lnTo>
                        <a:pt x="1195" y="208"/>
                      </a:lnTo>
                      <a:lnTo>
                        <a:pt x="1189" y="208"/>
                      </a:lnTo>
                      <a:lnTo>
                        <a:pt x="1183" y="208"/>
                      </a:lnTo>
                      <a:lnTo>
                        <a:pt x="1177" y="204"/>
                      </a:lnTo>
                      <a:lnTo>
                        <a:pt x="1166" y="204"/>
                      </a:lnTo>
                      <a:lnTo>
                        <a:pt x="1160" y="204"/>
                      </a:lnTo>
                      <a:lnTo>
                        <a:pt x="1154" y="204"/>
                      </a:lnTo>
                      <a:lnTo>
                        <a:pt x="1143" y="204"/>
                      </a:lnTo>
                      <a:lnTo>
                        <a:pt x="1137" y="199"/>
                      </a:lnTo>
                      <a:lnTo>
                        <a:pt x="1131" y="199"/>
                      </a:lnTo>
                      <a:lnTo>
                        <a:pt x="1120" y="199"/>
                      </a:lnTo>
                      <a:lnTo>
                        <a:pt x="1114" y="199"/>
                      </a:lnTo>
                      <a:lnTo>
                        <a:pt x="1108" y="199"/>
                      </a:lnTo>
                      <a:lnTo>
                        <a:pt x="1096" y="199"/>
                      </a:lnTo>
                      <a:lnTo>
                        <a:pt x="1091" y="199"/>
                      </a:lnTo>
                      <a:lnTo>
                        <a:pt x="1085" y="199"/>
                      </a:lnTo>
                      <a:lnTo>
                        <a:pt x="1079" y="199"/>
                      </a:lnTo>
                      <a:lnTo>
                        <a:pt x="1068" y="199"/>
                      </a:lnTo>
                      <a:lnTo>
                        <a:pt x="1062" y="199"/>
                      </a:lnTo>
                      <a:lnTo>
                        <a:pt x="1056" y="199"/>
                      </a:lnTo>
                      <a:lnTo>
                        <a:pt x="1044" y="199"/>
                      </a:lnTo>
                      <a:lnTo>
                        <a:pt x="1039" y="199"/>
                      </a:lnTo>
                      <a:lnTo>
                        <a:pt x="1033" y="199"/>
                      </a:lnTo>
                      <a:lnTo>
                        <a:pt x="1027" y="199"/>
                      </a:lnTo>
                      <a:lnTo>
                        <a:pt x="1016" y="199"/>
                      </a:lnTo>
                      <a:lnTo>
                        <a:pt x="1010" y="199"/>
                      </a:lnTo>
                      <a:lnTo>
                        <a:pt x="1004" y="199"/>
                      </a:lnTo>
                      <a:lnTo>
                        <a:pt x="993" y="199"/>
                      </a:lnTo>
                      <a:lnTo>
                        <a:pt x="987" y="199"/>
                      </a:lnTo>
                      <a:lnTo>
                        <a:pt x="981" y="199"/>
                      </a:lnTo>
                      <a:lnTo>
                        <a:pt x="969" y="199"/>
                      </a:lnTo>
                      <a:lnTo>
                        <a:pt x="964" y="199"/>
                      </a:lnTo>
                      <a:lnTo>
                        <a:pt x="958" y="199"/>
                      </a:lnTo>
                      <a:lnTo>
                        <a:pt x="946" y="204"/>
                      </a:lnTo>
                      <a:lnTo>
                        <a:pt x="941" y="204"/>
                      </a:lnTo>
                      <a:lnTo>
                        <a:pt x="935" y="204"/>
                      </a:lnTo>
                      <a:lnTo>
                        <a:pt x="923" y="204"/>
                      </a:lnTo>
                      <a:lnTo>
                        <a:pt x="917" y="204"/>
                      </a:lnTo>
                      <a:lnTo>
                        <a:pt x="912" y="204"/>
                      </a:lnTo>
                      <a:lnTo>
                        <a:pt x="900" y="204"/>
                      </a:lnTo>
                      <a:lnTo>
                        <a:pt x="894" y="208"/>
                      </a:lnTo>
                      <a:lnTo>
                        <a:pt x="889" y="208"/>
                      </a:lnTo>
                      <a:lnTo>
                        <a:pt x="877" y="208"/>
                      </a:lnTo>
                      <a:lnTo>
                        <a:pt x="871" y="208"/>
                      </a:lnTo>
                      <a:lnTo>
                        <a:pt x="866" y="208"/>
                      </a:lnTo>
                      <a:lnTo>
                        <a:pt x="854" y="213"/>
                      </a:lnTo>
                      <a:lnTo>
                        <a:pt x="848" y="213"/>
                      </a:lnTo>
                      <a:lnTo>
                        <a:pt x="842" y="213"/>
                      </a:lnTo>
                      <a:lnTo>
                        <a:pt x="831" y="213"/>
                      </a:lnTo>
                      <a:lnTo>
                        <a:pt x="825" y="218"/>
                      </a:lnTo>
                      <a:lnTo>
                        <a:pt x="819" y="218"/>
                      </a:lnTo>
                      <a:lnTo>
                        <a:pt x="814" y="218"/>
                      </a:lnTo>
                      <a:lnTo>
                        <a:pt x="802" y="218"/>
                      </a:lnTo>
                      <a:lnTo>
                        <a:pt x="796" y="223"/>
                      </a:lnTo>
                      <a:lnTo>
                        <a:pt x="790" y="223"/>
                      </a:lnTo>
                      <a:lnTo>
                        <a:pt x="779" y="223"/>
                      </a:lnTo>
                      <a:lnTo>
                        <a:pt x="773" y="228"/>
                      </a:lnTo>
                      <a:lnTo>
                        <a:pt x="767" y="228"/>
                      </a:lnTo>
                      <a:lnTo>
                        <a:pt x="756" y="228"/>
                      </a:lnTo>
                      <a:lnTo>
                        <a:pt x="750" y="233"/>
                      </a:lnTo>
                      <a:lnTo>
                        <a:pt x="744" y="233"/>
                      </a:lnTo>
                      <a:lnTo>
                        <a:pt x="733" y="233"/>
                      </a:lnTo>
                      <a:lnTo>
                        <a:pt x="727" y="238"/>
                      </a:lnTo>
                      <a:lnTo>
                        <a:pt x="721" y="238"/>
                      </a:lnTo>
                      <a:lnTo>
                        <a:pt x="715" y="243"/>
                      </a:lnTo>
                      <a:lnTo>
                        <a:pt x="704" y="243"/>
                      </a:lnTo>
                      <a:lnTo>
                        <a:pt x="698" y="248"/>
                      </a:lnTo>
                      <a:lnTo>
                        <a:pt x="692" y="248"/>
                      </a:lnTo>
                      <a:lnTo>
                        <a:pt x="681" y="253"/>
                      </a:lnTo>
                      <a:lnTo>
                        <a:pt x="669" y="253"/>
                      </a:lnTo>
                      <a:lnTo>
                        <a:pt x="663" y="258"/>
                      </a:lnTo>
                      <a:lnTo>
                        <a:pt x="652" y="258"/>
                      </a:lnTo>
                      <a:lnTo>
                        <a:pt x="646" y="263"/>
                      </a:lnTo>
                      <a:lnTo>
                        <a:pt x="635" y="263"/>
                      </a:lnTo>
                      <a:lnTo>
                        <a:pt x="623" y="268"/>
                      </a:lnTo>
                      <a:lnTo>
                        <a:pt x="612" y="273"/>
                      </a:lnTo>
                      <a:lnTo>
                        <a:pt x="606" y="273"/>
                      </a:lnTo>
                      <a:lnTo>
                        <a:pt x="594" y="278"/>
                      </a:lnTo>
                      <a:lnTo>
                        <a:pt x="583" y="283"/>
                      </a:lnTo>
                      <a:lnTo>
                        <a:pt x="571" y="283"/>
                      </a:lnTo>
                      <a:lnTo>
                        <a:pt x="565" y="288"/>
                      </a:lnTo>
                      <a:lnTo>
                        <a:pt x="554" y="293"/>
                      </a:lnTo>
                      <a:lnTo>
                        <a:pt x="542" y="293"/>
                      </a:lnTo>
                      <a:lnTo>
                        <a:pt x="531" y="298"/>
                      </a:lnTo>
                      <a:lnTo>
                        <a:pt x="525" y="303"/>
                      </a:lnTo>
                      <a:lnTo>
                        <a:pt x="513" y="303"/>
                      </a:lnTo>
                      <a:lnTo>
                        <a:pt x="502" y="308"/>
                      </a:lnTo>
                      <a:lnTo>
                        <a:pt x="490" y="313"/>
                      </a:lnTo>
                      <a:lnTo>
                        <a:pt x="484" y="318"/>
                      </a:lnTo>
                      <a:lnTo>
                        <a:pt x="473" y="318"/>
                      </a:lnTo>
                      <a:lnTo>
                        <a:pt x="461" y="323"/>
                      </a:lnTo>
                      <a:lnTo>
                        <a:pt x="456" y="328"/>
                      </a:lnTo>
                      <a:lnTo>
                        <a:pt x="444" y="333"/>
                      </a:lnTo>
                      <a:lnTo>
                        <a:pt x="438" y="338"/>
                      </a:lnTo>
                      <a:lnTo>
                        <a:pt x="427" y="338"/>
                      </a:lnTo>
                      <a:lnTo>
                        <a:pt x="421" y="343"/>
                      </a:lnTo>
                      <a:lnTo>
                        <a:pt x="409" y="348"/>
                      </a:lnTo>
                      <a:lnTo>
                        <a:pt x="404" y="353"/>
                      </a:lnTo>
                      <a:lnTo>
                        <a:pt x="398" y="357"/>
                      </a:lnTo>
                      <a:lnTo>
                        <a:pt x="404" y="357"/>
                      </a:lnTo>
                      <a:lnTo>
                        <a:pt x="409" y="357"/>
                      </a:lnTo>
                      <a:lnTo>
                        <a:pt x="415" y="353"/>
                      </a:lnTo>
                      <a:lnTo>
                        <a:pt x="421" y="353"/>
                      </a:lnTo>
                      <a:lnTo>
                        <a:pt x="427" y="353"/>
                      </a:lnTo>
                      <a:lnTo>
                        <a:pt x="433" y="353"/>
                      </a:lnTo>
                      <a:lnTo>
                        <a:pt x="444" y="353"/>
                      </a:lnTo>
                      <a:lnTo>
                        <a:pt x="450" y="353"/>
                      </a:lnTo>
                      <a:lnTo>
                        <a:pt x="456" y="353"/>
                      </a:lnTo>
                      <a:lnTo>
                        <a:pt x="461" y="353"/>
                      </a:lnTo>
                      <a:lnTo>
                        <a:pt x="467" y="353"/>
                      </a:lnTo>
                      <a:lnTo>
                        <a:pt x="473" y="353"/>
                      </a:lnTo>
                      <a:lnTo>
                        <a:pt x="479" y="353"/>
                      </a:lnTo>
                      <a:lnTo>
                        <a:pt x="484" y="353"/>
                      </a:lnTo>
                      <a:lnTo>
                        <a:pt x="490" y="353"/>
                      </a:lnTo>
                      <a:lnTo>
                        <a:pt x="496" y="353"/>
                      </a:lnTo>
                      <a:lnTo>
                        <a:pt x="508" y="353"/>
                      </a:lnTo>
                      <a:lnTo>
                        <a:pt x="513" y="353"/>
                      </a:lnTo>
                      <a:lnTo>
                        <a:pt x="519" y="353"/>
                      </a:lnTo>
                      <a:lnTo>
                        <a:pt x="525" y="353"/>
                      </a:lnTo>
                      <a:lnTo>
                        <a:pt x="531" y="353"/>
                      </a:lnTo>
                      <a:lnTo>
                        <a:pt x="536" y="353"/>
                      </a:lnTo>
                      <a:lnTo>
                        <a:pt x="542" y="353"/>
                      </a:lnTo>
                      <a:lnTo>
                        <a:pt x="548" y="353"/>
                      </a:lnTo>
                      <a:lnTo>
                        <a:pt x="554" y="353"/>
                      </a:lnTo>
                      <a:lnTo>
                        <a:pt x="560" y="353"/>
                      </a:lnTo>
                      <a:lnTo>
                        <a:pt x="565" y="353"/>
                      </a:lnTo>
                      <a:lnTo>
                        <a:pt x="571" y="353"/>
                      </a:lnTo>
                      <a:lnTo>
                        <a:pt x="577" y="353"/>
                      </a:lnTo>
                      <a:lnTo>
                        <a:pt x="583" y="353"/>
                      </a:lnTo>
                      <a:lnTo>
                        <a:pt x="588" y="353"/>
                      </a:lnTo>
                      <a:lnTo>
                        <a:pt x="588" y="357"/>
                      </a:lnTo>
                      <a:lnTo>
                        <a:pt x="594" y="357"/>
                      </a:lnTo>
                      <a:lnTo>
                        <a:pt x="600" y="357"/>
                      </a:lnTo>
                      <a:lnTo>
                        <a:pt x="606" y="357"/>
                      </a:lnTo>
                      <a:lnTo>
                        <a:pt x="612" y="357"/>
                      </a:lnTo>
                      <a:lnTo>
                        <a:pt x="617" y="357"/>
                      </a:lnTo>
                      <a:lnTo>
                        <a:pt x="617" y="362"/>
                      </a:lnTo>
                      <a:lnTo>
                        <a:pt x="623" y="362"/>
                      </a:lnTo>
                      <a:lnTo>
                        <a:pt x="629" y="362"/>
                      </a:lnTo>
                      <a:lnTo>
                        <a:pt x="635" y="362"/>
                      </a:lnTo>
                      <a:lnTo>
                        <a:pt x="640" y="367"/>
                      </a:lnTo>
                      <a:lnTo>
                        <a:pt x="646" y="367"/>
                      </a:lnTo>
                      <a:lnTo>
                        <a:pt x="652" y="367"/>
                      </a:lnTo>
                      <a:lnTo>
                        <a:pt x="658" y="372"/>
                      </a:lnTo>
                      <a:lnTo>
                        <a:pt x="663" y="372"/>
                      </a:lnTo>
                      <a:lnTo>
                        <a:pt x="663" y="377"/>
                      </a:lnTo>
                      <a:lnTo>
                        <a:pt x="669" y="377"/>
                      </a:lnTo>
                      <a:lnTo>
                        <a:pt x="675" y="377"/>
                      </a:lnTo>
                      <a:lnTo>
                        <a:pt x="675" y="382"/>
                      </a:lnTo>
                      <a:lnTo>
                        <a:pt x="681" y="382"/>
                      </a:lnTo>
                      <a:lnTo>
                        <a:pt x="681" y="387"/>
                      </a:lnTo>
                      <a:lnTo>
                        <a:pt x="687" y="387"/>
                      </a:lnTo>
                      <a:lnTo>
                        <a:pt x="692" y="392"/>
                      </a:lnTo>
                      <a:lnTo>
                        <a:pt x="698" y="397"/>
                      </a:lnTo>
                      <a:lnTo>
                        <a:pt x="698" y="402"/>
                      </a:lnTo>
                      <a:lnTo>
                        <a:pt x="704" y="402"/>
                      </a:lnTo>
                      <a:lnTo>
                        <a:pt x="704" y="407"/>
                      </a:lnTo>
                      <a:lnTo>
                        <a:pt x="710" y="407"/>
                      </a:lnTo>
                      <a:lnTo>
                        <a:pt x="710" y="412"/>
                      </a:lnTo>
                      <a:lnTo>
                        <a:pt x="710" y="417"/>
                      </a:lnTo>
                      <a:lnTo>
                        <a:pt x="715" y="417"/>
                      </a:lnTo>
                      <a:lnTo>
                        <a:pt x="715" y="422"/>
                      </a:lnTo>
                      <a:lnTo>
                        <a:pt x="715" y="427"/>
                      </a:lnTo>
                      <a:lnTo>
                        <a:pt x="715" y="432"/>
                      </a:lnTo>
                      <a:lnTo>
                        <a:pt x="721" y="437"/>
                      </a:lnTo>
                      <a:lnTo>
                        <a:pt x="721" y="442"/>
                      </a:lnTo>
                      <a:lnTo>
                        <a:pt x="721" y="447"/>
                      </a:lnTo>
                      <a:lnTo>
                        <a:pt x="721" y="452"/>
                      </a:lnTo>
                      <a:lnTo>
                        <a:pt x="721" y="457"/>
                      </a:lnTo>
                      <a:lnTo>
                        <a:pt x="721" y="631"/>
                      </a:lnTo>
                      <a:lnTo>
                        <a:pt x="721" y="636"/>
                      </a:lnTo>
                      <a:lnTo>
                        <a:pt x="727" y="636"/>
                      </a:lnTo>
                      <a:lnTo>
                        <a:pt x="727" y="641"/>
                      </a:lnTo>
                      <a:lnTo>
                        <a:pt x="727" y="646"/>
                      </a:lnTo>
                      <a:lnTo>
                        <a:pt x="583" y="646"/>
                      </a:lnTo>
                      <a:close/>
                    </a:path>
                  </a:pathLst>
                </a:custGeom>
                <a:solidFill>
                  <a:srgbClr val="0000FF">
                    <a:alpha val="6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504" name="Freeform 8"/>
                <p:cNvSpPr>
                  <a:spLocks noChangeAspect="1" noEditPoints="1"/>
                </p:cNvSpPr>
                <p:nvPr/>
              </p:nvSpPr>
              <p:spPr bwMode="auto">
                <a:xfrm>
                  <a:off x="7726" y="2088"/>
                  <a:ext cx="889" cy="367"/>
                </a:xfrm>
                <a:custGeom>
                  <a:avLst/>
                  <a:gdLst>
                    <a:gd name="T0" fmla="*/ 122 w 889"/>
                    <a:gd name="T1" fmla="*/ 14 h 367"/>
                    <a:gd name="T2" fmla="*/ 139 w 889"/>
                    <a:gd name="T3" fmla="*/ 29 h 367"/>
                    <a:gd name="T4" fmla="*/ 220 w 889"/>
                    <a:gd name="T5" fmla="*/ 24 h 367"/>
                    <a:gd name="T6" fmla="*/ 254 w 889"/>
                    <a:gd name="T7" fmla="*/ 24 h 367"/>
                    <a:gd name="T8" fmla="*/ 295 w 889"/>
                    <a:gd name="T9" fmla="*/ 14 h 367"/>
                    <a:gd name="T10" fmla="*/ 370 w 889"/>
                    <a:gd name="T11" fmla="*/ 29 h 367"/>
                    <a:gd name="T12" fmla="*/ 324 w 889"/>
                    <a:gd name="T13" fmla="*/ 44 h 367"/>
                    <a:gd name="T14" fmla="*/ 428 w 889"/>
                    <a:gd name="T15" fmla="*/ 49 h 367"/>
                    <a:gd name="T16" fmla="*/ 451 w 889"/>
                    <a:gd name="T17" fmla="*/ 24 h 367"/>
                    <a:gd name="T18" fmla="*/ 416 w 889"/>
                    <a:gd name="T19" fmla="*/ 59 h 367"/>
                    <a:gd name="T20" fmla="*/ 480 w 889"/>
                    <a:gd name="T21" fmla="*/ 59 h 367"/>
                    <a:gd name="T22" fmla="*/ 474 w 889"/>
                    <a:gd name="T23" fmla="*/ 19 h 367"/>
                    <a:gd name="T24" fmla="*/ 116 w 889"/>
                    <a:gd name="T25" fmla="*/ 154 h 367"/>
                    <a:gd name="T26" fmla="*/ 191 w 889"/>
                    <a:gd name="T27" fmla="*/ 139 h 367"/>
                    <a:gd name="T28" fmla="*/ 145 w 889"/>
                    <a:gd name="T29" fmla="*/ 114 h 367"/>
                    <a:gd name="T30" fmla="*/ 231 w 889"/>
                    <a:gd name="T31" fmla="*/ 124 h 367"/>
                    <a:gd name="T32" fmla="*/ 289 w 889"/>
                    <a:gd name="T33" fmla="*/ 124 h 367"/>
                    <a:gd name="T34" fmla="*/ 329 w 889"/>
                    <a:gd name="T35" fmla="*/ 144 h 367"/>
                    <a:gd name="T36" fmla="*/ 347 w 889"/>
                    <a:gd name="T37" fmla="*/ 114 h 367"/>
                    <a:gd name="T38" fmla="*/ 422 w 889"/>
                    <a:gd name="T39" fmla="*/ 124 h 367"/>
                    <a:gd name="T40" fmla="*/ 456 w 889"/>
                    <a:gd name="T41" fmla="*/ 134 h 367"/>
                    <a:gd name="T42" fmla="*/ 503 w 889"/>
                    <a:gd name="T43" fmla="*/ 119 h 367"/>
                    <a:gd name="T44" fmla="*/ 480 w 889"/>
                    <a:gd name="T45" fmla="*/ 119 h 367"/>
                    <a:gd name="T46" fmla="*/ 503 w 889"/>
                    <a:gd name="T47" fmla="*/ 154 h 367"/>
                    <a:gd name="T48" fmla="*/ 664 w 889"/>
                    <a:gd name="T49" fmla="*/ 124 h 367"/>
                    <a:gd name="T50" fmla="*/ 716 w 889"/>
                    <a:gd name="T51" fmla="*/ 139 h 367"/>
                    <a:gd name="T52" fmla="*/ 705 w 889"/>
                    <a:gd name="T53" fmla="*/ 119 h 367"/>
                    <a:gd name="T54" fmla="*/ 774 w 889"/>
                    <a:gd name="T55" fmla="*/ 114 h 367"/>
                    <a:gd name="T56" fmla="*/ 866 w 889"/>
                    <a:gd name="T57" fmla="*/ 139 h 367"/>
                    <a:gd name="T58" fmla="*/ 832 w 889"/>
                    <a:gd name="T59" fmla="*/ 134 h 367"/>
                    <a:gd name="T60" fmla="*/ 884 w 889"/>
                    <a:gd name="T61" fmla="*/ 114 h 367"/>
                    <a:gd name="T62" fmla="*/ 41 w 889"/>
                    <a:gd name="T63" fmla="*/ 223 h 367"/>
                    <a:gd name="T64" fmla="*/ 29 w 889"/>
                    <a:gd name="T65" fmla="*/ 208 h 367"/>
                    <a:gd name="T66" fmla="*/ 104 w 889"/>
                    <a:gd name="T67" fmla="*/ 243 h 367"/>
                    <a:gd name="T68" fmla="*/ 87 w 889"/>
                    <a:gd name="T69" fmla="*/ 218 h 367"/>
                    <a:gd name="T70" fmla="*/ 214 w 889"/>
                    <a:gd name="T71" fmla="*/ 193 h 367"/>
                    <a:gd name="T72" fmla="*/ 324 w 889"/>
                    <a:gd name="T73" fmla="*/ 233 h 367"/>
                    <a:gd name="T74" fmla="*/ 278 w 889"/>
                    <a:gd name="T75" fmla="*/ 253 h 367"/>
                    <a:gd name="T76" fmla="*/ 283 w 889"/>
                    <a:gd name="T77" fmla="*/ 213 h 367"/>
                    <a:gd name="T78" fmla="*/ 376 w 889"/>
                    <a:gd name="T79" fmla="*/ 253 h 367"/>
                    <a:gd name="T80" fmla="*/ 456 w 889"/>
                    <a:gd name="T81" fmla="*/ 238 h 367"/>
                    <a:gd name="T82" fmla="*/ 462 w 889"/>
                    <a:gd name="T83" fmla="*/ 228 h 367"/>
                    <a:gd name="T84" fmla="*/ 497 w 889"/>
                    <a:gd name="T85" fmla="*/ 248 h 367"/>
                    <a:gd name="T86" fmla="*/ 526 w 889"/>
                    <a:gd name="T87" fmla="*/ 208 h 367"/>
                    <a:gd name="T88" fmla="*/ 566 w 889"/>
                    <a:gd name="T89" fmla="*/ 243 h 367"/>
                    <a:gd name="T90" fmla="*/ 635 w 889"/>
                    <a:gd name="T91" fmla="*/ 233 h 367"/>
                    <a:gd name="T92" fmla="*/ 612 w 889"/>
                    <a:gd name="T93" fmla="*/ 233 h 367"/>
                    <a:gd name="T94" fmla="*/ 64 w 889"/>
                    <a:gd name="T95" fmla="*/ 288 h 367"/>
                    <a:gd name="T96" fmla="*/ 145 w 889"/>
                    <a:gd name="T97" fmla="*/ 317 h 367"/>
                    <a:gd name="T98" fmla="*/ 191 w 889"/>
                    <a:gd name="T99" fmla="*/ 342 h 367"/>
                    <a:gd name="T100" fmla="*/ 174 w 889"/>
                    <a:gd name="T101" fmla="*/ 308 h 367"/>
                    <a:gd name="T102" fmla="*/ 260 w 889"/>
                    <a:gd name="T103" fmla="*/ 322 h 367"/>
                    <a:gd name="T104" fmla="*/ 341 w 889"/>
                    <a:gd name="T105" fmla="*/ 357 h 367"/>
                    <a:gd name="T106" fmla="*/ 306 w 889"/>
                    <a:gd name="T107" fmla="*/ 347 h 367"/>
                    <a:gd name="T108" fmla="*/ 364 w 889"/>
                    <a:gd name="T109" fmla="*/ 288 h 367"/>
                    <a:gd name="T110" fmla="*/ 416 w 889"/>
                    <a:gd name="T111" fmla="*/ 347 h 367"/>
                    <a:gd name="T112" fmla="*/ 422 w 889"/>
                    <a:gd name="T113" fmla="*/ 308 h 367"/>
                    <a:gd name="T114" fmla="*/ 543 w 889"/>
                    <a:gd name="T115" fmla="*/ 327 h 367"/>
                    <a:gd name="T116" fmla="*/ 572 w 889"/>
                    <a:gd name="T117" fmla="*/ 298 h 367"/>
                    <a:gd name="T118" fmla="*/ 578 w 889"/>
                    <a:gd name="T119" fmla="*/ 337 h 367"/>
                    <a:gd name="T120" fmla="*/ 670 w 889"/>
                    <a:gd name="T121" fmla="*/ 303 h 36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889" h="367">
                      <a:moveTo>
                        <a:pt x="6" y="59"/>
                      </a:moveTo>
                      <a:lnTo>
                        <a:pt x="6" y="0"/>
                      </a:lnTo>
                      <a:lnTo>
                        <a:pt x="64" y="0"/>
                      </a:lnTo>
                      <a:lnTo>
                        <a:pt x="64" y="10"/>
                      </a:lnTo>
                      <a:lnTo>
                        <a:pt x="29" y="10"/>
                      </a:lnTo>
                      <a:lnTo>
                        <a:pt x="29" y="19"/>
                      </a:lnTo>
                      <a:lnTo>
                        <a:pt x="64" y="19"/>
                      </a:lnTo>
                      <a:lnTo>
                        <a:pt x="64" y="34"/>
                      </a:lnTo>
                      <a:lnTo>
                        <a:pt x="29" y="34"/>
                      </a:lnTo>
                      <a:lnTo>
                        <a:pt x="29" y="44"/>
                      </a:lnTo>
                      <a:lnTo>
                        <a:pt x="70" y="44"/>
                      </a:lnTo>
                      <a:lnTo>
                        <a:pt x="70" y="59"/>
                      </a:lnTo>
                      <a:lnTo>
                        <a:pt x="6" y="59"/>
                      </a:lnTo>
                      <a:close/>
                      <a:moveTo>
                        <a:pt x="81" y="59"/>
                      </a:moveTo>
                      <a:lnTo>
                        <a:pt x="81" y="24"/>
                      </a:lnTo>
                      <a:lnTo>
                        <a:pt x="81" y="19"/>
                      </a:lnTo>
                      <a:lnTo>
                        <a:pt x="81" y="14"/>
                      </a:lnTo>
                      <a:lnTo>
                        <a:pt x="99" y="14"/>
                      </a:lnTo>
                      <a:lnTo>
                        <a:pt x="104" y="19"/>
                      </a:lnTo>
                      <a:lnTo>
                        <a:pt x="104" y="24"/>
                      </a:lnTo>
                      <a:lnTo>
                        <a:pt x="104" y="19"/>
                      </a:lnTo>
                      <a:lnTo>
                        <a:pt x="110" y="19"/>
                      </a:lnTo>
                      <a:lnTo>
                        <a:pt x="110" y="14"/>
                      </a:lnTo>
                      <a:lnTo>
                        <a:pt x="116" y="14"/>
                      </a:lnTo>
                      <a:lnTo>
                        <a:pt x="122" y="14"/>
                      </a:lnTo>
                      <a:lnTo>
                        <a:pt x="127" y="14"/>
                      </a:lnTo>
                      <a:lnTo>
                        <a:pt x="133" y="14"/>
                      </a:lnTo>
                      <a:lnTo>
                        <a:pt x="133" y="19"/>
                      </a:lnTo>
                      <a:lnTo>
                        <a:pt x="139" y="19"/>
                      </a:lnTo>
                      <a:lnTo>
                        <a:pt x="139" y="24"/>
                      </a:lnTo>
                      <a:lnTo>
                        <a:pt x="139" y="19"/>
                      </a:lnTo>
                      <a:lnTo>
                        <a:pt x="145" y="19"/>
                      </a:lnTo>
                      <a:lnTo>
                        <a:pt x="151" y="19"/>
                      </a:lnTo>
                      <a:lnTo>
                        <a:pt x="151" y="14"/>
                      </a:lnTo>
                      <a:lnTo>
                        <a:pt x="156" y="14"/>
                      </a:lnTo>
                      <a:lnTo>
                        <a:pt x="162" y="14"/>
                      </a:lnTo>
                      <a:lnTo>
                        <a:pt x="168" y="14"/>
                      </a:lnTo>
                      <a:lnTo>
                        <a:pt x="168" y="19"/>
                      </a:lnTo>
                      <a:lnTo>
                        <a:pt x="174" y="19"/>
                      </a:lnTo>
                      <a:lnTo>
                        <a:pt x="179" y="24"/>
                      </a:lnTo>
                      <a:lnTo>
                        <a:pt x="179" y="29"/>
                      </a:lnTo>
                      <a:lnTo>
                        <a:pt x="179" y="59"/>
                      </a:lnTo>
                      <a:lnTo>
                        <a:pt x="156" y="59"/>
                      </a:lnTo>
                      <a:lnTo>
                        <a:pt x="156" y="34"/>
                      </a:lnTo>
                      <a:lnTo>
                        <a:pt x="156" y="29"/>
                      </a:lnTo>
                      <a:lnTo>
                        <a:pt x="156" y="24"/>
                      </a:lnTo>
                      <a:lnTo>
                        <a:pt x="151" y="24"/>
                      </a:lnTo>
                      <a:lnTo>
                        <a:pt x="145" y="24"/>
                      </a:lnTo>
                      <a:lnTo>
                        <a:pt x="145" y="29"/>
                      </a:lnTo>
                      <a:lnTo>
                        <a:pt x="139" y="29"/>
                      </a:lnTo>
                      <a:lnTo>
                        <a:pt x="139" y="34"/>
                      </a:lnTo>
                      <a:lnTo>
                        <a:pt x="139" y="39"/>
                      </a:lnTo>
                      <a:lnTo>
                        <a:pt x="139" y="59"/>
                      </a:lnTo>
                      <a:lnTo>
                        <a:pt x="122" y="59"/>
                      </a:lnTo>
                      <a:lnTo>
                        <a:pt x="122" y="34"/>
                      </a:lnTo>
                      <a:lnTo>
                        <a:pt x="116" y="29"/>
                      </a:lnTo>
                      <a:lnTo>
                        <a:pt x="116" y="24"/>
                      </a:lnTo>
                      <a:lnTo>
                        <a:pt x="110" y="24"/>
                      </a:lnTo>
                      <a:lnTo>
                        <a:pt x="104" y="24"/>
                      </a:lnTo>
                      <a:lnTo>
                        <a:pt x="104" y="29"/>
                      </a:lnTo>
                      <a:lnTo>
                        <a:pt x="104" y="34"/>
                      </a:lnTo>
                      <a:lnTo>
                        <a:pt x="104" y="39"/>
                      </a:lnTo>
                      <a:lnTo>
                        <a:pt x="104" y="59"/>
                      </a:lnTo>
                      <a:lnTo>
                        <a:pt x="81" y="59"/>
                      </a:lnTo>
                      <a:close/>
                      <a:moveTo>
                        <a:pt x="226" y="49"/>
                      </a:moveTo>
                      <a:lnTo>
                        <a:pt x="231" y="49"/>
                      </a:lnTo>
                      <a:lnTo>
                        <a:pt x="231" y="44"/>
                      </a:lnTo>
                      <a:lnTo>
                        <a:pt x="237" y="44"/>
                      </a:lnTo>
                      <a:lnTo>
                        <a:pt x="237" y="39"/>
                      </a:lnTo>
                      <a:lnTo>
                        <a:pt x="237" y="34"/>
                      </a:lnTo>
                      <a:lnTo>
                        <a:pt x="237" y="29"/>
                      </a:lnTo>
                      <a:lnTo>
                        <a:pt x="231" y="29"/>
                      </a:lnTo>
                      <a:lnTo>
                        <a:pt x="231" y="24"/>
                      </a:lnTo>
                      <a:lnTo>
                        <a:pt x="226" y="24"/>
                      </a:lnTo>
                      <a:lnTo>
                        <a:pt x="220" y="24"/>
                      </a:lnTo>
                      <a:lnTo>
                        <a:pt x="220" y="29"/>
                      </a:lnTo>
                      <a:lnTo>
                        <a:pt x="214" y="29"/>
                      </a:lnTo>
                      <a:lnTo>
                        <a:pt x="214" y="34"/>
                      </a:lnTo>
                      <a:lnTo>
                        <a:pt x="214" y="39"/>
                      </a:lnTo>
                      <a:lnTo>
                        <a:pt x="220" y="44"/>
                      </a:lnTo>
                      <a:lnTo>
                        <a:pt x="220" y="49"/>
                      </a:lnTo>
                      <a:lnTo>
                        <a:pt x="226" y="49"/>
                      </a:lnTo>
                      <a:close/>
                      <a:moveTo>
                        <a:pt x="197" y="74"/>
                      </a:moveTo>
                      <a:lnTo>
                        <a:pt x="197" y="24"/>
                      </a:lnTo>
                      <a:lnTo>
                        <a:pt x="197" y="19"/>
                      </a:lnTo>
                      <a:lnTo>
                        <a:pt x="191" y="19"/>
                      </a:lnTo>
                      <a:lnTo>
                        <a:pt x="191" y="14"/>
                      </a:lnTo>
                      <a:lnTo>
                        <a:pt x="214" y="14"/>
                      </a:lnTo>
                      <a:lnTo>
                        <a:pt x="214" y="19"/>
                      </a:lnTo>
                      <a:lnTo>
                        <a:pt x="214" y="24"/>
                      </a:lnTo>
                      <a:lnTo>
                        <a:pt x="220" y="19"/>
                      </a:lnTo>
                      <a:lnTo>
                        <a:pt x="226" y="19"/>
                      </a:lnTo>
                      <a:lnTo>
                        <a:pt x="226" y="14"/>
                      </a:lnTo>
                      <a:lnTo>
                        <a:pt x="231" y="14"/>
                      </a:lnTo>
                      <a:lnTo>
                        <a:pt x="237" y="14"/>
                      </a:lnTo>
                      <a:lnTo>
                        <a:pt x="243" y="14"/>
                      </a:lnTo>
                      <a:lnTo>
                        <a:pt x="249" y="14"/>
                      </a:lnTo>
                      <a:lnTo>
                        <a:pt x="249" y="19"/>
                      </a:lnTo>
                      <a:lnTo>
                        <a:pt x="254" y="19"/>
                      </a:lnTo>
                      <a:lnTo>
                        <a:pt x="254" y="24"/>
                      </a:lnTo>
                      <a:lnTo>
                        <a:pt x="260" y="24"/>
                      </a:lnTo>
                      <a:lnTo>
                        <a:pt x="260" y="29"/>
                      </a:lnTo>
                      <a:lnTo>
                        <a:pt x="260" y="34"/>
                      </a:lnTo>
                      <a:lnTo>
                        <a:pt x="260" y="39"/>
                      </a:lnTo>
                      <a:lnTo>
                        <a:pt x="260" y="44"/>
                      </a:lnTo>
                      <a:lnTo>
                        <a:pt x="260" y="49"/>
                      </a:lnTo>
                      <a:lnTo>
                        <a:pt x="254" y="49"/>
                      </a:lnTo>
                      <a:lnTo>
                        <a:pt x="254" y="54"/>
                      </a:lnTo>
                      <a:lnTo>
                        <a:pt x="249" y="54"/>
                      </a:lnTo>
                      <a:lnTo>
                        <a:pt x="249" y="59"/>
                      </a:lnTo>
                      <a:lnTo>
                        <a:pt x="243" y="59"/>
                      </a:lnTo>
                      <a:lnTo>
                        <a:pt x="237" y="59"/>
                      </a:lnTo>
                      <a:lnTo>
                        <a:pt x="231" y="59"/>
                      </a:lnTo>
                      <a:lnTo>
                        <a:pt x="226" y="59"/>
                      </a:lnTo>
                      <a:lnTo>
                        <a:pt x="226" y="54"/>
                      </a:lnTo>
                      <a:lnTo>
                        <a:pt x="220" y="54"/>
                      </a:lnTo>
                      <a:lnTo>
                        <a:pt x="214" y="54"/>
                      </a:lnTo>
                      <a:lnTo>
                        <a:pt x="214" y="49"/>
                      </a:lnTo>
                      <a:lnTo>
                        <a:pt x="214" y="74"/>
                      </a:lnTo>
                      <a:lnTo>
                        <a:pt x="197" y="74"/>
                      </a:lnTo>
                      <a:close/>
                      <a:moveTo>
                        <a:pt x="272" y="59"/>
                      </a:moveTo>
                      <a:lnTo>
                        <a:pt x="272" y="24"/>
                      </a:lnTo>
                      <a:lnTo>
                        <a:pt x="272" y="19"/>
                      </a:lnTo>
                      <a:lnTo>
                        <a:pt x="272" y="14"/>
                      </a:lnTo>
                      <a:lnTo>
                        <a:pt x="295" y="14"/>
                      </a:lnTo>
                      <a:lnTo>
                        <a:pt x="295" y="19"/>
                      </a:lnTo>
                      <a:lnTo>
                        <a:pt x="295" y="24"/>
                      </a:lnTo>
                      <a:lnTo>
                        <a:pt x="295" y="19"/>
                      </a:lnTo>
                      <a:lnTo>
                        <a:pt x="301" y="19"/>
                      </a:lnTo>
                      <a:lnTo>
                        <a:pt x="301" y="14"/>
                      </a:lnTo>
                      <a:lnTo>
                        <a:pt x="306" y="14"/>
                      </a:lnTo>
                      <a:lnTo>
                        <a:pt x="312" y="14"/>
                      </a:lnTo>
                      <a:lnTo>
                        <a:pt x="318" y="14"/>
                      </a:lnTo>
                      <a:lnTo>
                        <a:pt x="318" y="29"/>
                      </a:lnTo>
                      <a:lnTo>
                        <a:pt x="312" y="29"/>
                      </a:lnTo>
                      <a:lnTo>
                        <a:pt x="306" y="29"/>
                      </a:lnTo>
                      <a:lnTo>
                        <a:pt x="301" y="29"/>
                      </a:lnTo>
                      <a:lnTo>
                        <a:pt x="301" y="34"/>
                      </a:lnTo>
                      <a:lnTo>
                        <a:pt x="295" y="34"/>
                      </a:lnTo>
                      <a:lnTo>
                        <a:pt x="295" y="39"/>
                      </a:lnTo>
                      <a:lnTo>
                        <a:pt x="295" y="59"/>
                      </a:lnTo>
                      <a:lnTo>
                        <a:pt x="272" y="59"/>
                      </a:lnTo>
                      <a:close/>
                      <a:moveTo>
                        <a:pt x="370" y="29"/>
                      </a:moveTo>
                      <a:lnTo>
                        <a:pt x="364" y="29"/>
                      </a:lnTo>
                      <a:lnTo>
                        <a:pt x="364" y="24"/>
                      </a:lnTo>
                      <a:lnTo>
                        <a:pt x="358" y="24"/>
                      </a:lnTo>
                      <a:lnTo>
                        <a:pt x="353" y="24"/>
                      </a:lnTo>
                      <a:lnTo>
                        <a:pt x="347" y="24"/>
                      </a:lnTo>
                      <a:lnTo>
                        <a:pt x="347" y="29"/>
                      </a:lnTo>
                      <a:lnTo>
                        <a:pt x="370" y="29"/>
                      </a:lnTo>
                      <a:close/>
                      <a:moveTo>
                        <a:pt x="347" y="39"/>
                      </a:moveTo>
                      <a:lnTo>
                        <a:pt x="347" y="44"/>
                      </a:lnTo>
                      <a:lnTo>
                        <a:pt x="347" y="49"/>
                      </a:lnTo>
                      <a:lnTo>
                        <a:pt x="353" y="49"/>
                      </a:lnTo>
                      <a:lnTo>
                        <a:pt x="358" y="49"/>
                      </a:lnTo>
                      <a:lnTo>
                        <a:pt x="364" y="49"/>
                      </a:lnTo>
                      <a:lnTo>
                        <a:pt x="364" y="44"/>
                      </a:lnTo>
                      <a:lnTo>
                        <a:pt x="370" y="44"/>
                      </a:lnTo>
                      <a:lnTo>
                        <a:pt x="387" y="44"/>
                      </a:lnTo>
                      <a:lnTo>
                        <a:pt x="387" y="49"/>
                      </a:lnTo>
                      <a:lnTo>
                        <a:pt x="381" y="49"/>
                      </a:lnTo>
                      <a:lnTo>
                        <a:pt x="381" y="54"/>
                      </a:lnTo>
                      <a:lnTo>
                        <a:pt x="376" y="54"/>
                      </a:lnTo>
                      <a:lnTo>
                        <a:pt x="370" y="59"/>
                      </a:lnTo>
                      <a:lnTo>
                        <a:pt x="364" y="59"/>
                      </a:lnTo>
                      <a:lnTo>
                        <a:pt x="358" y="59"/>
                      </a:lnTo>
                      <a:lnTo>
                        <a:pt x="353" y="59"/>
                      </a:lnTo>
                      <a:lnTo>
                        <a:pt x="347" y="59"/>
                      </a:lnTo>
                      <a:lnTo>
                        <a:pt x="341" y="59"/>
                      </a:lnTo>
                      <a:lnTo>
                        <a:pt x="341" y="54"/>
                      </a:lnTo>
                      <a:lnTo>
                        <a:pt x="335" y="54"/>
                      </a:lnTo>
                      <a:lnTo>
                        <a:pt x="329" y="54"/>
                      </a:lnTo>
                      <a:lnTo>
                        <a:pt x="329" y="49"/>
                      </a:lnTo>
                      <a:lnTo>
                        <a:pt x="329" y="44"/>
                      </a:lnTo>
                      <a:lnTo>
                        <a:pt x="324" y="44"/>
                      </a:lnTo>
                      <a:lnTo>
                        <a:pt x="324" y="39"/>
                      </a:lnTo>
                      <a:lnTo>
                        <a:pt x="324" y="34"/>
                      </a:lnTo>
                      <a:lnTo>
                        <a:pt x="324" y="29"/>
                      </a:lnTo>
                      <a:lnTo>
                        <a:pt x="329" y="29"/>
                      </a:lnTo>
                      <a:lnTo>
                        <a:pt x="329" y="24"/>
                      </a:lnTo>
                      <a:lnTo>
                        <a:pt x="335" y="19"/>
                      </a:lnTo>
                      <a:lnTo>
                        <a:pt x="341" y="19"/>
                      </a:lnTo>
                      <a:lnTo>
                        <a:pt x="341" y="14"/>
                      </a:lnTo>
                      <a:lnTo>
                        <a:pt x="347" y="14"/>
                      </a:lnTo>
                      <a:lnTo>
                        <a:pt x="353" y="14"/>
                      </a:lnTo>
                      <a:lnTo>
                        <a:pt x="358" y="14"/>
                      </a:lnTo>
                      <a:lnTo>
                        <a:pt x="364" y="14"/>
                      </a:lnTo>
                      <a:lnTo>
                        <a:pt x="370" y="14"/>
                      </a:lnTo>
                      <a:lnTo>
                        <a:pt x="376" y="19"/>
                      </a:lnTo>
                      <a:lnTo>
                        <a:pt x="381" y="19"/>
                      </a:lnTo>
                      <a:lnTo>
                        <a:pt x="381" y="24"/>
                      </a:lnTo>
                      <a:lnTo>
                        <a:pt x="387" y="24"/>
                      </a:lnTo>
                      <a:lnTo>
                        <a:pt x="387" y="29"/>
                      </a:lnTo>
                      <a:lnTo>
                        <a:pt x="387" y="34"/>
                      </a:lnTo>
                      <a:lnTo>
                        <a:pt x="387" y="39"/>
                      </a:lnTo>
                      <a:lnTo>
                        <a:pt x="347" y="39"/>
                      </a:lnTo>
                      <a:close/>
                      <a:moveTo>
                        <a:pt x="416" y="44"/>
                      </a:moveTo>
                      <a:lnTo>
                        <a:pt x="416" y="49"/>
                      </a:lnTo>
                      <a:lnTo>
                        <a:pt x="422" y="49"/>
                      </a:lnTo>
                      <a:lnTo>
                        <a:pt x="428" y="49"/>
                      </a:lnTo>
                      <a:lnTo>
                        <a:pt x="433" y="49"/>
                      </a:lnTo>
                      <a:lnTo>
                        <a:pt x="433" y="44"/>
                      </a:lnTo>
                      <a:lnTo>
                        <a:pt x="428" y="44"/>
                      </a:lnTo>
                      <a:lnTo>
                        <a:pt x="428" y="39"/>
                      </a:lnTo>
                      <a:lnTo>
                        <a:pt x="422" y="39"/>
                      </a:lnTo>
                      <a:lnTo>
                        <a:pt x="416" y="39"/>
                      </a:lnTo>
                      <a:lnTo>
                        <a:pt x="410" y="39"/>
                      </a:lnTo>
                      <a:lnTo>
                        <a:pt x="405" y="39"/>
                      </a:lnTo>
                      <a:lnTo>
                        <a:pt x="405" y="34"/>
                      </a:lnTo>
                      <a:lnTo>
                        <a:pt x="399" y="34"/>
                      </a:lnTo>
                      <a:lnTo>
                        <a:pt x="399" y="29"/>
                      </a:lnTo>
                      <a:lnTo>
                        <a:pt x="399" y="24"/>
                      </a:lnTo>
                      <a:lnTo>
                        <a:pt x="399" y="19"/>
                      </a:lnTo>
                      <a:lnTo>
                        <a:pt x="405" y="19"/>
                      </a:lnTo>
                      <a:lnTo>
                        <a:pt x="410" y="19"/>
                      </a:lnTo>
                      <a:lnTo>
                        <a:pt x="410" y="14"/>
                      </a:lnTo>
                      <a:lnTo>
                        <a:pt x="416" y="14"/>
                      </a:lnTo>
                      <a:lnTo>
                        <a:pt x="422" y="14"/>
                      </a:lnTo>
                      <a:lnTo>
                        <a:pt x="428" y="14"/>
                      </a:lnTo>
                      <a:lnTo>
                        <a:pt x="433" y="14"/>
                      </a:lnTo>
                      <a:lnTo>
                        <a:pt x="439" y="14"/>
                      </a:lnTo>
                      <a:lnTo>
                        <a:pt x="445" y="14"/>
                      </a:lnTo>
                      <a:lnTo>
                        <a:pt x="445" y="19"/>
                      </a:lnTo>
                      <a:lnTo>
                        <a:pt x="451" y="19"/>
                      </a:lnTo>
                      <a:lnTo>
                        <a:pt x="451" y="24"/>
                      </a:lnTo>
                      <a:lnTo>
                        <a:pt x="451" y="29"/>
                      </a:lnTo>
                      <a:lnTo>
                        <a:pt x="433" y="29"/>
                      </a:lnTo>
                      <a:lnTo>
                        <a:pt x="433" y="24"/>
                      </a:lnTo>
                      <a:lnTo>
                        <a:pt x="428" y="24"/>
                      </a:lnTo>
                      <a:lnTo>
                        <a:pt x="422" y="24"/>
                      </a:lnTo>
                      <a:lnTo>
                        <a:pt x="422" y="29"/>
                      </a:lnTo>
                      <a:lnTo>
                        <a:pt x="428" y="29"/>
                      </a:lnTo>
                      <a:lnTo>
                        <a:pt x="433" y="29"/>
                      </a:lnTo>
                      <a:lnTo>
                        <a:pt x="433" y="34"/>
                      </a:lnTo>
                      <a:lnTo>
                        <a:pt x="439" y="34"/>
                      </a:lnTo>
                      <a:lnTo>
                        <a:pt x="445" y="34"/>
                      </a:lnTo>
                      <a:lnTo>
                        <a:pt x="451" y="34"/>
                      </a:lnTo>
                      <a:lnTo>
                        <a:pt x="451" y="39"/>
                      </a:lnTo>
                      <a:lnTo>
                        <a:pt x="456" y="39"/>
                      </a:lnTo>
                      <a:lnTo>
                        <a:pt x="456" y="44"/>
                      </a:lnTo>
                      <a:lnTo>
                        <a:pt x="456" y="49"/>
                      </a:lnTo>
                      <a:lnTo>
                        <a:pt x="451" y="49"/>
                      </a:lnTo>
                      <a:lnTo>
                        <a:pt x="451" y="54"/>
                      </a:lnTo>
                      <a:lnTo>
                        <a:pt x="445" y="54"/>
                      </a:lnTo>
                      <a:lnTo>
                        <a:pt x="439" y="54"/>
                      </a:lnTo>
                      <a:lnTo>
                        <a:pt x="439" y="59"/>
                      </a:lnTo>
                      <a:lnTo>
                        <a:pt x="433" y="59"/>
                      </a:lnTo>
                      <a:lnTo>
                        <a:pt x="428" y="59"/>
                      </a:lnTo>
                      <a:lnTo>
                        <a:pt x="422" y="59"/>
                      </a:lnTo>
                      <a:lnTo>
                        <a:pt x="416" y="59"/>
                      </a:lnTo>
                      <a:lnTo>
                        <a:pt x="410" y="59"/>
                      </a:lnTo>
                      <a:lnTo>
                        <a:pt x="410" y="54"/>
                      </a:lnTo>
                      <a:lnTo>
                        <a:pt x="405" y="54"/>
                      </a:lnTo>
                      <a:lnTo>
                        <a:pt x="399" y="54"/>
                      </a:lnTo>
                      <a:lnTo>
                        <a:pt x="399" y="49"/>
                      </a:lnTo>
                      <a:lnTo>
                        <a:pt x="399" y="44"/>
                      </a:lnTo>
                      <a:lnTo>
                        <a:pt x="416" y="44"/>
                      </a:lnTo>
                      <a:close/>
                      <a:moveTo>
                        <a:pt x="503" y="39"/>
                      </a:moveTo>
                      <a:lnTo>
                        <a:pt x="497" y="39"/>
                      </a:lnTo>
                      <a:lnTo>
                        <a:pt x="491" y="39"/>
                      </a:lnTo>
                      <a:lnTo>
                        <a:pt x="485" y="44"/>
                      </a:lnTo>
                      <a:lnTo>
                        <a:pt x="485" y="49"/>
                      </a:lnTo>
                      <a:lnTo>
                        <a:pt x="491" y="49"/>
                      </a:lnTo>
                      <a:lnTo>
                        <a:pt x="497" y="49"/>
                      </a:lnTo>
                      <a:lnTo>
                        <a:pt x="503" y="49"/>
                      </a:lnTo>
                      <a:lnTo>
                        <a:pt x="503" y="44"/>
                      </a:lnTo>
                      <a:lnTo>
                        <a:pt x="503" y="39"/>
                      </a:lnTo>
                      <a:close/>
                      <a:moveTo>
                        <a:pt x="508" y="49"/>
                      </a:moveTo>
                      <a:lnTo>
                        <a:pt x="503" y="49"/>
                      </a:lnTo>
                      <a:lnTo>
                        <a:pt x="503" y="54"/>
                      </a:lnTo>
                      <a:lnTo>
                        <a:pt x="497" y="54"/>
                      </a:lnTo>
                      <a:lnTo>
                        <a:pt x="497" y="59"/>
                      </a:lnTo>
                      <a:lnTo>
                        <a:pt x="491" y="59"/>
                      </a:lnTo>
                      <a:lnTo>
                        <a:pt x="485" y="59"/>
                      </a:lnTo>
                      <a:lnTo>
                        <a:pt x="480" y="59"/>
                      </a:lnTo>
                      <a:lnTo>
                        <a:pt x="474" y="59"/>
                      </a:lnTo>
                      <a:lnTo>
                        <a:pt x="474" y="54"/>
                      </a:lnTo>
                      <a:lnTo>
                        <a:pt x="468" y="54"/>
                      </a:lnTo>
                      <a:lnTo>
                        <a:pt x="468" y="49"/>
                      </a:lnTo>
                      <a:lnTo>
                        <a:pt x="462" y="49"/>
                      </a:lnTo>
                      <a:lnTo>
                        <a:pt x="462" y="44"/>
                      </a:lnTo>
                      <a:lnTo>
                        <a:pt x="462" y="39"/>
                      </a:lnTo>
                      <a:lnTo>
                        <a:pt x="468" y="39"/>
                      </a:lnTo>
                      <a:lnTo>
                        <a:pt x="468" y="34"/>
                      </a:lnTo>
                      <a:lnTo>
                        <a:pt x="474" y="34"/>
                      </a:lnTo>
                      <a:lnTo>
                        <a:pt x="480" y="34"/>
                      </a:lnTo>
                      <a:lnTo>
                        <a:pt x="485" y="34"/>
                      </a:lnTo>
                      <a:lnTo>
                        <a:pt x="491" y="34"/>
                      </a:lnTo>
                      <a:lnTo>
                        <a:pt x="491" y="29"/>
                      </a:lnTo>
                      <a:lnTo>
                        <a:pt x="497" y="29"/>
                      </a:lnTo>
                      <a:lnTo>
                        <a:pt x="503" y="29"/>
                      </a:lnTo>
                      <a:lnTo>
                        <a:pt x="503" y="24"/>
                      </a:lnTo>
                      <a:lnTo>
                        <a:pt x="497" y="24"/>
                      </a:lnTo>
                      <a:lnTo>
                        <a:pt x="491" y="24"/>
                      </a:lnTo>
                      <a:lnTo>
                        <a:pt x="491" y="29"/>
                      </a:lnTo>
                      <a:lnTo>
                        <a:pt x="485" y="29"/>
                      </a:lnTo>
                      <a:lnTo>
                        <a:pt x="468" y="29"/>
                      </a:lnTo>
                      <a:lnTo>
                        <a:pt x="468" y="24"/>
                      </a:lnTo>
                      <a:lnTo>
                        <a:pt x="468" y="19"/>
                      </a:lnTo>
                      <a:lnTo>
                        <a:pt x="474" y="19"/>
                      </a:lnTo>
                      <a:lnTo>
                        <a:pt x="480" y="19"/>
                      </a:lnTo>
                      <a:lnTo>
                        <a:pt x="480" y="14"/>
                      </a:lnTo>
                      <a:lnTo>
                        <a:pt x="485" y="14"/>
                      </a:lnTo>
                      <a:lnTo>
                        <a:pt x="491" y="14"/>
                      </a:lnTo>
                      <a:lnTo>
                        <a:pt x="497" y="14"/>
                      </a:lnTo>
                      <a:lnTo>
                        <a:pt x="503" y="14"/>
                      </a:lnTo>
                      <a:lnTo>
                        <a:pt x="508" y="14"/>
                      </a:lnTo>
                      <a:lnTo>
                        <a:pt x="514" y="14"/>
                      </a:lnTo>
                      <a:lnTo>
                        <a:pt x="514" y="19"/>
                      </a:lnTo>
                      <a:lnTo>
                        <a:pt x="520" y="19"/>
                      </a:lnTo>
                      <a:lnTo>
                        <a:pt x="526" y="19"/>
                      </a:lnTo>
                      <a:lnTo>
                        <a:pt x="526" y="24"/>
                      </a:lnTo>
                      <a:lnTo>
                        <a:pt x="526" y="29"/>
                      </a:lnTo>
                      <a:lnTo>
                        <a:pt x="526" y="54"/>
                      </a:lnTo>
                      <a:lnTo>
                        <a:pt x="526" y="59"/>
                      </a:lnTo>
                      <a:lnTo>
                        <a:pt x="508" y="59"/>
                      </a:lnTo>
                      <a:lnTo>
                        <a:pt x="508" y="54"/>
                      </a:lnTo>
                      <a:lnTo>
                        <a:pt x="508" y="49"/>
                      </a:lnTo>
                      <a:close/>
                      <a:moveTo>
                        <a:pt x="6" y="154"/>
                      </a:moveTo>
                      <a:lnTo>
                        <a:pt x="6" y="94"/>
                      </a:lnTo>
                      <a:lnTo>
                        <a:pt x="41" y="94"/>
                      </a:lnTo>
                      <a:lnTo>
                        <a:pt x="58" y="134"/>
                      </a:lnTo>
                      <a:lnTo>
                        <a:pt x="75" y="94"/>
                      </a:lnTo>
                      <a:lnTo>
                        <a:pt x="116" y="94"/>
                      </a:lnTo>
                      <a:lnTo>
                        <a:pt x="116" y="154"/>
                      </a:lnTo>
                      <a:lnTo>
                        <a:pt x="93" y="154"/>
                      </a:lnTo>
                      <a:lnTo>
                        <a:pt x="93" y="109"/>
                      </a:lnTo>
                      <a:lnTo>
                        <a:pt x="70" y="154"/>
                      </a:lnTo>
                      <a:lnTo>
                        <a:pt x="52" y="154"/>
                      </a:lnTo>
                      <a:lnTo>
                        <a:pt x="29" y="109"/>
                      </a:lnTo>
                      <a:lnTo>
                        <a:pt x="29" y="154"/>
                      </a:lnTo>
                      <a:lnTo>
                        <a:pt x="6" y="154"/>
                      </a:lnTo>
                      <a:close/>
                      <a:moveTo>
                        <a:pt x="168" y="129"/>
                      </a:moveTo>
                      <a:lnTo>
                        <a:pt x="168" y="124"/>
                      </a:lnTo>
                      <a:lnTo>
                        <a:pt x="162" y="124"/>
                      </a:lnTo>
                      <a:lnTo>
                        <a:pt x="162" y="119"/>
                      </a:lnTo>
                      <a:lnTo>
                        <a:pt x="156" y="119"/>
                      </a:lnTo>
                      <a:lnTo>
                        <a:pt x="156" y="124"/>
                      </a:lnTo>
                      <a:lnTo>
                        <a:pt x="151" y="124"/>
                      </a:lnTo>
                      <a:lnTo>
                        <a:pt x="151" y="129"/>
                      </a:lnTo>
                      <a:lnTo>
                        <a:pt x="168" y="129"/>
                      </a:lnTo>
                      <a:close/>
                      <a:moveTo>
                        <a:pt x="151" y="139"/>
                      </a:moveTo>
                      <a:lnTo>
                        <a:pt x="151" y="144"/>
                      </a:lnTo>
                      <a:lnTo>
                        <a:pt x="156" y="144"/>
                      </a:lnTo>
                      <a:lnTo>
                        <a:pt x="156" y="149"/>
                      </a:lnTo>
                      <a:lnTo>
                        <a:pt x="162" y="149"/>
                      </a:lnTo>
                      <a:lnTo>
                        <a:pt x="162" y="144"/>
                      </a:lnTo>
                      <a:lnTo>
                        <a:pt x="168" y="144"/>
                      </a:lnTo>
                      <a:lnTo>
                        <a:pt x="168" y="139"/>
                      </a:lnTo>
                      <a:lnTo>
                        <a:pt x="191" y="139"/>
                      </a:lnTo>
                      <a:lnTo>
                        <a:pt x="191" y="144"/>
                      </a:lnTo>
                      <a:lnTo>
                        <a:pt x="185" y="144"/>
                      </a:lnTo>
                      <a:lnTo>
                        <a:pt x="185" y="149"/>
                      </a:lnTo>
                      <a:lnTo>
                        <a:pt x="179" y="149"/>
                      </a:lnTo>
                      <a:lnTo>
                        <a:pt x="179" y="154"/>
                      </a:lnTo>
                      <a:lnTo>
                        <a:pt x="174" y="154"/>
                      </a:lnTo>
                      <a:lnTo>
                        <a:pt x="168" y="154"/>
                      </a:lnTo>
                      <a:lnTo>
                        <a:pt x="162" y="154"/>
                      </a:lnTo>
                      <a:lnTo>
                        <a:pt x="156" y="154"/>
                      </a:lnTo>
                      <a:lnTo>
                        <a:pt x="151" y="154"/>
                      </a:lnTo>
                      <a:lnTo>
                        <a:pt x="145" y="154"/>
                      </a:lnTo>
                      <a:lnTo>
                        <a:pt x="139" y="154"/>
                      </a:lnTo>
                      <a:lnTo>
                        <a:pt x="133" y="154"/>
                      </a:lnTo>
                      <a:lnTo>
                        <a:pt x="133" y="149"/>
                      </a:lnTo>
                      <a:lnTo>
                        <a:pt x="127" y="149"/>
                      </a:lnTo>
                      <a:lnTo>
                        <a:pt x="127" y="144"/>
                      </a:lnTo>
                      <a:lnTo>
                        <a:pt x="127" y="139"/>
                      </a:lnTo>
                      <a:lnTo>
                        <a:pt x="127" y="134"/>
                      </a:lnTo>
                      <a:lnTo>
                        <a:pt x="127" y="129"/>
                      </a:lnTo>
                      <a:lnTo>
                        <a:pt x="127" y="124"/>
                      </a:lnTo>
                      <a:lnTo>
                        <a:pt x="133" y="124"/>
                      </a:lnTo>
                      <a:lnTo>
                        <a:pt x="133" y="119"/>
                      </a:lnTo>
                      <a:lnTo>
                        <a:pt x="139" y="119"/>
                      </a:lnTo>
                      <a:lnTo>
                        <a:pt x="139" y="114"/>
                      </a:lnTo>
                      <a:lnTo>
                        <a:pt x="145" y="114"/>
                      </a:lnTo>
                      <a:lnTo>
                        <a:pt x="151" y="114"/>
                      </a:lnTo>
                      <a:lnTo>
                        <a:pt x="156" y="114"/>
                      </a:lnTo>
                      <a:lnTo>
                        <a:pt x="162" y="114"/>
                      </a:lnTo>
                      <a:lnTo>
                        <a:pt x="168" y="114"/>
                      </a:lnTo>
                      <a:lnTo>
                        <a:pt x="174" y="114"/>
                      </a:lnTo>
                      <a:lnTo>
                        <a:pt x="179" y="114"/>
                      </a:lnTo>
                      <a:lnTo>
                        <a:pt x="179" y="119"/>
                      </a:lnTo>
                      <a:lnTo>
                        <a:pt x="185" y="119"/>
                      </a:lnTo>
                      <a:lnTo>
                        <a:pt x="185" y="124"/>
                      </a:lnTo>
                      <a:lnTo>
                        <a:pt x="185" y="129"/>
                      </a:lnTo>
                      <a:lnTo>
                        <a:pt x="191" y="129"/>
                      </a:lnTo>
                      <a:lnTo>
                        <a:pt x="191" y="134"/>
                      </a:lnTo>
                      <a:lnTo>
                        <a:pt x="191" y="139"/>
                      </a:lnTo>
                      <a:lnTo>
                        <a:pt x="151" y="139"/>
                      </a:lnTo>
                      <a:close/>
                      <a:moveTo>
                        <a:pt x="208" y="144"/>
                      </a:moveTo>
                      <a:lnTo>
                        <a:pt x="208" y="124"/>
                      </a:lnTo>
                      <a:lnTo>
                        <a:pt x="197" y="124"/>
                      </a:lnTo>
                      <a:lnTo>
                        <a:pt x="197" y="114"/>
                      </a:lnTo>
                      <a:lnTo>
                        <a:pt x="208" y="114"/>
                      </a:lnTo>
                      <a:lnTo>
                        <a:pt x="208" y="104"/>
                      </a:lnTo>
                      <a:lnTo>
                        <a:pt x="231" y="99"/>
                      </a:lnTo>
                      <a:lnTo>
                        <a:pt x="231" y="114"/>
                      </a:lnTo>
                      <a:lnTo>
                        <a:pt x="243" y="114"/>
                      </a:lnTo>
                      <a:lnTo>
                        <a:pt x="243" y="124"/>
                      </a:lnTo>
                      <a:lnTo>
                        <a:pt x="231" y="124"/>
                      </a:lnTo>
                      <a:lnTo>
                        <a:pt x="231" y="139"/>
                      </a:lnTo>
                      <a:lnTo>
                        <a:pt x="231" y="144"/>
                      </a:lnTo>
                      <a:lnTo>
                        <a:pt x="237" y="144"/>
                      </a:lnTo>
                      <a:lnTo>
                        <a:pt x="243" y="144"/>
                      </a:lnTo>
                      <a:lnTo>
                        <a:pt x="243" y="154"/>
                      </a:lnTo>
                      <a:lnTo>
                        <a:pt x="237" y="154"/>
                      </a:lnTo>
                      <a:lnTo>
                        <a:pt x="231" y="154"/>
                      </a:lnTo>
                      <a:lnTo>
                        <a:pt x="226" y="154"/>
                      </a:lnTo>
                      <a:lnTo>
                        <a:pt x="220" y="154"/>
                      </a:lnTo>
                      <a:lnTo>
                        <a:pt x="214" y="154"/>
                      </a:lnTo>
                      <a:lnTo>
                        <a:pt x="208" y="149"/>
                      </a:lnTo>
                      <a:lnTo>
                        <a:pt x="208" y="144"/>
                      </a:lnTo>
                      <a:close/>
                      <a:moveTo>
                        <a:pt x="254" y="154"/>
                      </a:moveTo>
                      <a:lnTo>
                        <a:pt x="254" y="119"/>
                      </a:lnTo>
                      <a:lnTo>
                        <a:pt x="254" y="114"/>
                      </a:lnTo>
                      <a:lnTo>
                        <a:pt x="278" y="114"/>
                      </a:lnTo>
                      <a:lnTo>
                        <a:pt x="278" y="119"/>
                      </a:lnTo>
                      <a:lnTo>
                        <a:pt x="283" y="119"/>
                      </a:lnTo>
                      <a:lnTo>
                        <a:pt x="283" y="114"/>
                      </a:lnTo>
                      <a:lnTo>
                        <a:pt x="289" y="114"/>
                      </a:lnTo>
                      <a:lnTo>
                        <a:pt x="295" y="114"/>
                      </a:lnTo>
                      <a:lnTo>
                        <a:pt x="301" y="114"/>
                      </a:lnTo>
                      <a:lnTo>
                        <a:pt x="301" y="124"/>
                      </a:lnTo>
                      <a:lnTo>
                        <a:pt x="295" y="124"/>
                      </a:lnTo>
                      <a:lnTo>
                        <a:pt x="289" y="124"/>
                      </a:lnTo>
                      <a:lnTo>
                        <a:pt x="289" y="129"/>
                      </a:lnTo>
                      <a:lnTo>
                        <a:pt x="283" y="129"/>
                      </a:lnTo>
                      <a:lnTo>
                        <a:pt x="278" y="129"/>
                      </a:lnTo>
                      <a:lnTo>
                        <a:pt x="278" y="134"/>
                      </a:lnTo>
                      <a:lnTo>
                        <a:pt x="278" y="139"/>
                      </a:lnTo>
                      <a:lnTo>
                        <a:pt x="278" y="154"/>
                      </a:lnTo>
                      <a:lnTo>
                        <a:pt x="254" y="154"/>
                      </a:lnTo>
                      <a:close/>
                      <a:moveTo>
                        <a:pt x="341" y="149"/>
                      </a:moveTo>
                      <a:lnTo>
                        <a:pt x="341" y="144"/>
                      </a:lnTo>
                      <a:lnTo>
                        <a:pt x="347" y="144"/>
                      </a:lnTo>
                      <a:lnTo>
                        <a:pt x="353" y="144"/>
                      </a:lnTo>
                      <a:lnTo>
                        <a:pt x="353" y="139"/>
                      </a:lnTo>
                      <a:lnTo>
                        <a:pt x="353" y="134"/>
                      </a:lnTo>
                      <a:lnTo>
                        <a:pt x="353" y="129"/>
                      </a:lnTo>
                      <a:lnTo>
                        <a:pt x="353" y="124"/>
                      </a:lnTo>
                      <a:lnTo>
                        <a:pt x="347" y="124"/>
                      </a:lnTo>
                      <a:lnTo>
                        <a:pt x="347" y="119"/>
                      </a:lnTo>
                      <a:lnTo>
                        <a:pt x="341" y="119"/>
                      </a:lnTo>
                      <a:lnTo>
                        <a:pt x="341" y="124"/>
                      </a:lnTo>
                      <a:lnTo>
                        <a:pt x="335" y="124"/>
                      </a:lnTo>
                      <a:lnTo>
                        <a:pt x="329" y="124"/>
                      </a:lnTo>
                      <a:lnTo>
                        <a:pt x="329" y="129"/>
                      </a:lnTo>
                      <a:lnTo>
                        <a:pt x="329" y="134"/>
                      </a:lnTo>
                      <a:lnTo>
                        <a:pt x="329" y="139"/>
                      </a:lnTo>
                      <a:lnTo>
                        <a:pt x="329" y="144"/>
                      </a:lnTo>
                      <a:lnTo>
                        <a:pt x="335" y="144"/>
                      </a:lnTo>
                      <a:lnTo>
                        <a:pt x="341" y="144"/>
                      </a:lnTo>
                      <a:lnTo>
                        <a:pt x="341" y="149"/>
                      </a:lnTo>
                      <a:close/>
                      <a:moveTo>
                        <a:pt x="341" y="154"/>
                      </a:moveTo>
                      <a:lnTo>
                        <a:pt x="335" y="154"/>
                      </a:lnTo>
                      <a:lnTo>
                        <a:pt x="329" y="154"/>
                      </a:lnTo>
                      <a:lnTo>
                        <a:pt x="324" y="154"/>
                      </a:lnTo>
                      <a:lnTo>
                        <a:pt x="318" y="154"/>
                      </a:lnTo>
                      <a:lnTo>
                        <a:pt x="318" y="149"/>
                      </a:lnTo>
                      <a:lnTo>
                        <a:pt x="312" y="149"/>
                      </a:lnTo>
                      <a:lnTo>
                        <a:pt x="312" y="144"/>
                      </a:lnTo>
                      <a:lnTo>
                        <a:pt x="306" y="144"/>
                      </a:lnTo>
                      <a:lnTo>
                        <a:pt x="306" y="139"/>
                      </a:lnTo>
                      <a:lnTo>
                        <a:pt x="306" y="134"/>
                      </a:lnTo>
                      <a:lnTo>
                        <a:pt x="306" y="129"/>
                      </a:lnTo>
                      <a:lnTo>
                        <a:pt x="306" y="124"/>
                      </a:lnTo>
                      <a:lnTo>
                        <a:pt x="312" y="124"/>
                      </a:lnTo>
                      <a:lnTo>
                        <a:pt x="312" y="119"/>
                      </a:lnTo>
                      <a:lnTo>
                        <a:pt x="318" y="119"/>
                      </a:lnTo>
                      <a:lnTo>
                        <a:pt x="318" y="114"/>
                      </a:lnTo>
                      <a:lnTo>
                        <a:pt x="324" y="114"/>
                      </a:lnTo>
                      <a:lnTo>
                        <a:pt x="329" y="114"/>
                      </a:lnTo>
                      <a:lnTo>
                        <a:pt x="335" y="114"/>
                      </a:lnTo>
                      <a:lnTo>
                        <a:pt x="341" y="114"/>
                      </a:lnTo>
                      <a:lnTo>
                        <a:pt x="347" y="114"/>
                      </a:lnTo>
                      <a:lnTo>
                        <a:pt x="353" y="114"/>
                      </a:lnTo>
                      <a:lnTo>
                        <a:pt x="358" y="114"/>
                      </a:lnTo>
                      <a:lnTo>
                        <a:pt x="364" y="114"/>
                      </a:lnTo>
                      <a:lnTo>
                        <a:pt x="370" y="119"/>
                      </a:lnTo>
                      <a:lnTo>
                        <a:pt x="376" y="124"/>
                      </a:lnTo>
                      <a:lnTo>
                        <a:pt x="376" y="129"/>
                      </a:lnTo>
                      <a:lnTo>
                        <a:pt x="376" y="134"/>
                      </a:lnTo>
                      <a:lnTo>
                        <a:pt x="376" y="139"/>
                      </a:lnTo>
                      <a:lnTo>
                        <a:pt x="376" y="144"/>
                      </a:lnTo>
                      <a:lnTo>
                        <a:pt x="370" y="149"/>
                      </a:lnTo>
                      <a:lnTo>
                        <a:pt x="364" y="149"/>
                      </a:lnTo>
                      <a:lnTo>
                        <a:pt x="364" y="154"/>
                      </a:lnTo>
                      <a:lnTo>
                        <a:pt x="358" y="154"/>
                      </a:lnTo>
                      <a:lnTo>
                        <a:pt x="353" y="154"/>
                      </a:lnTo>
                      <a:lnTo>
                        <a:pt x="347" y="154"/>
                      </a:lnTo>
                      <a:lnTo>
                        <a:pt x="341" y="154"/>
                      </a:lnTo>
                      <a:close/>
                      <a:moveTo>
                        <a:pt x="422" y="144"/>
                      </a:moveTo>
                      <a:lnTo>
                        <a:pt x="428" y="144"/>
                      </a:lnTo>
                      <a:lnTo>
                        <a:pt x="433" y="144"/>
                      </a:lnTo>
                      <a:lnTo>
                        <a:pt x="433" y="139"/>
                      </a:lnTo>
                      <a:lnTo>
                        <a:pt x="433" y="134"/>
                      </a:lnTo>
                      <a:lnTo>
                        <a:pt x="433" y="129"/>
                      </a:lnTo>
                      <a:lnTo>
                        <a:pt x="433" y="124"/>
                      </a:lnTo>
                      <a:lnTo>
                        <a:pt x="428" y="124"/>
                      </a:lnTo>
                      <a:lnTo>
                        <a:pt x="422" y="124"/>
                      </a:lnTo>
                      <a:lnTo>
                        <a:pt x="416" y="124"/>
                      </a:lnTo>
                      <a:lnTo>
                        <a:pt x="416" y="129"/>
                      </a:lnTo>
                      <a:lnTo>
                        <a:pt x="410" y="129"/>
                      </a:lnTo>
                      <a:lnTo>
                        <a:pt x="410" y="134"/>
                      </a:lnTo>
                      <a:lnTo>
                        <a:pt x="410" y="139"/>
                      </a:lnTo>
                      <a:lnTo>
                        <a:pt x="416" y="139"/>
                      </a:lnTo>
                      <a:lnTo>
                        <a:pt x="416" y="144"/>
                      </a:lnTo>
                      <a:lnTo>
                        <a:pt x="422" y="144"/>
                      </a:lnTo>
                      <a:close/>
                      <a:moveTo>
                        <a:pt x="387" y="168"/>
                      </a:moveTo>
                      <a:lnTo>
                        <a:pt x="387" y="119"/>
                      </a:lnTo>
                      <a:lnTo>
                        <a:pt x="387" y="114"/>
                      </a:lnTo>
                      <a:lnTo>
                        <a:pt x="410" y="114"/>
                      </a:lnTo>
                      <a:lnTo>
                        <a:pt x="410" y="119"/>
                      </a:lnTo>
                      <a:lnTo>
                        <a:pt x="416" y="119"/>
                      </a:lnTo>
                      <a:lnTo>
                        <a:pt x="416" y="114"/>
                      </a:lnTo>
                      <a:lnTo>
                        <a:pt x="422" y="114"/>
                      </a:lnTo>
                      <a:lnTo>
                        <a:pt x="428" y="114"/>
                      </a:lnTo>
                      <a:lnTo>
                        <a:pt x="433" y="114"/>
                      </a:lnTo>
                      <a:lnTo>
                        <a:pt x="439" y="114"/>
                      </a:lnTo>
                      <a:lnTo>
                        <a:pt x="445" y="114"/>
                      </a:lnTo>
                      <a:lnTo>
                        <a:pt x="451" y="119"/>
                      </a:lnTo>
                      <a:lnTo>
                        <a:pt x="451" y="124"/>
                      </a:lnTo>
                      <a:lnTo>
                        <a:pt x="456" y="124"/>
                      </a:lnTo>
                      <a:lnTo>
                        <a:pt x="456" y="129"/>
                      </a:lnTo>
                      <a:lnTo>
                        <a:pt x="456" y="134"/>
                      </a:lnTo>
                      <a:lnTo>
                        <a:pt x="456" y="139"/>
                      </a:lnTo>
                      <a:lnTo>
                        <a:pt x="456" y="144"/>
                      </a:lnTo>
                      <a:lnTo>
                        <a:pt x="451" y="144"/>
                      </a:lnTo>
                      <a:lnTo>
                        <a:pt x="451" y="149"/>
                      </a:lnTo>
                      <a:lnTo>
                        <a:pt x="445" y="154"/>
                      </a:lnTo>
                      <a:lnTo>
                        <a:pt x="439" y="154"/>
                      </a:lnTo>
                      <a:lnTo>
                        <a:pt x="433" y="154"/>
                      </a:lnTo>
                      <a:lnTo>
                        <a:pt x="428" y="154"/>
                      </a:lnTo>
                      <a:lnTo>
                        <a:pt x="422" y="154"/>
                      </a:lnTo>
                      <a:lnTo>
                        <a:pt x="416" y="154"/>
                      </a:lnTo>
                      <a:lnTo>
                        <a:pt x="416" y="149"/>
                      </a:lnTo>
                      <a:lnTo>
                        <a:pt x="410" y="149"/>
                      </a:lnTo>
                      <a:lnTo>
                        <a:pt x="410" y="168"/>
                      </a:lnTo>
                      <a:lnTo>
                        <a:pt x="387" y="168"/>
                      </a:lnTo>
                      <a:close/>
                      <a:moveTo>
                        <a:pt x="503" y="149"/>
                      </a:moveTo>
                      <a:lnTo>
                        <a:pt x="503" y="144"/>
                      </a:lnTo>
                      <a:lnTo>
                        <a:pt x="508" y="144"/>
                      </a:lnTo>
                      <a:lnTo>
                        <a:pt x="514" y="144"/>
                      </a:lnTo>
                      <a:lnTo>
                        <a:pt x="514" y="139"/>
                      </a:lnTo>
                      <a:lnTo>
                        <a:pt x="514" y="134"/>
                      </a:lnTo>
                      <a:lnTo>
                        <a:pt x="514" y="129"/>
                      </a:lnTo>
                      <a:lnTo>
                        <a:pt x="514" y="124"/>
                      </a:lnTo>
                      <a:lnTo>
                        <a:pt x="508" y="124"/>
                      </a:lnTo>
                      <a:lnTo>
                        <a:pt x="503" y="124"/>
                      </a:lnTo>
                      <a:lnTo>
                        <a:pt x="503" y="119"/>
                      </a:lnTo>
                      <a:lnTo>
                        <a:pt x="497" y="119"/>
                      </a:lnTo>
                      <a:lnTo>
                        <a:pt x="497" y="124"/>
                      </a:lnTo>
                      <a:lnTo>
                        <a:pt x="491" y="124"/>
                      </a:lnTo>
                      <a:lnTo>
                        <a:pt x="491" y="129"/>
                      </a:lnTo>
                      <a:lnTo>
                        <a:pt x="491" y="134"/>
                      </a:lnTo>
                      <a:lnTo>
                        <a:pt x="491" y="139"/>
                      </a:lnTo>
                      <a:lnTo>
                        <a:pt x="491" y="144"/>
                      </a:lnTo>
                      <a:lnTo>
                        <a:pt x="497" y="144"/>
                      </a:lnTo>
                      <a:lnTo>
                        <a:pt x="503" y="144"/>
                      </a:lnTo>
                      <a:lnTo>
                        <a:pt x="503" y="149"/>
                      </a:lnTo>
                      <a:close/>
                      <a:moveTo>
                        <a:pt x="503" y="154"/>
                      </a:moveTo>
                      <a:lnTo>
                        <a:pt x="497" y="154"/>
                      </a:lnTo>
                      <a:lnTo>
                        <a:pt x="491" y="154"/>
                      </a:lnTo>
                      <a:lnTo>
                        <a:pt x="485" y="154"/>
                      </a:lnTo>
                      <a:lnTo>
                        <a:pt x="480" y="154"/>
                      </a:lnTo>
                      <a:lnTo>
                        <a:pt x="480" y="149"/>
                      </a:lnTo>
                      <a:lnTo>
                        <a:pt x="474" y="149"/>
                      </a:lnTo>
                      <a:lnTo>
                        <a:pt x="468" y="144"/>
                      </a:lnTo>
                      <a:lnTo>
                        <a:pt x="468" y="139"/>
                      </a:lnTo>
                      <a:lnTo>
                        <a:pt x="468" y="134"/>
                      </a:lnTo>
                      <a:lnTo>
                        <a:pt x="468" y="129"/>
                      </a:lnTo>
                      <a:lnTo>
                        <a:pt x="468" y="124"/>
                      </a:lnTo>
                      <a:lnTo>
                        <a:pt x="474" y="124"/>
                      </a:lnTo>
                      <a:lnTo>
                        <a:pt x="474" y="119"/>
                      </a:lnTo>
                      <a:lnTo>
                        <a:pt x="480" y="119"/>
                      </a:lnTo>
                      <a:lnTo>
                        <a:pt x="480" y="114"/>
                      </a:lnTo>
                      <a:lnTo>
                        <a:pt x="485" y="114"/>
                      </a:lnTo>
                      <a:lnTo>
                        <a:pt x="491" y="114"/>
                      </a:lnTo>
                      <a:lnTo>
                        <a:pt x="497" y="114"/>
                      </a:lnTo>
                      <a:lnTo>
                        <a:pt x="503" y="114"/>
                      </a:lnTo>
                      <a:lnTo>
                        <a:pt x="508" y="114"/>
                      </a:lnTo>
                      <a:lnTo>
                        <a:pt x="514" y="114"/>
                      </a:lnTo>
                      <a:lnTo>
                        <a:pt x="520" y="114"/>
                      </a:lnTo>
                      <a:lnTo>
                        <a:pt x="526" y="114"/>
                      </a:lnTo>
                      <a:lnTo>
                        <a:pt x="526" y="119"/>
                      </a:lnTo>
                      <a:lnTo>
                        <a:pt x="532" y="119"/>
                      </a:lnTo>
                      <a:lnTo>
                        <a:pt x="532" y="124"/>
                      </a:lnTo>
                      <a:lnTo>
                        <a:pt x="537" y="124"/>
                      </a:lnTo>
                      <a:lnTo>
                        <a:pt x="537" y="129"/>
                      </a:lnTo>
                      <a:lnTo>
                        <a:pt x="537" y="134"/>
                      </a:lnTo>
                      <a:lnTo>
                        <a:pt x="537" y="139"/>
                      </a:lnTo>
                      <a:lnTo>
                        <a:pt x="537" y="144"/>
                      </a:lnTo>
                      <a:lnTo>
                        <a:pt x="532" y="144"/>
                      </a:lnTo>
                      <a:lnTo>
                        <a:pt x="532" y="149"/>
                      </a:lnTo>
                      <a:lnTo>
                        <a:pt x="526" y="149"/>
                      </a:lnTo>
                      <a:lnTo>
                        <a:pt x="526" y="154"/>
                      </a:lnTo>
                      <a:lnTo>
                        <a:pt x="520" y="154"/>
                      </a:lnTo>
                      <a:lnTo>
                        <a:pt x="514" y="154"/>
                      </a:lnTo>
                      <a:lnTo>
                        <a:pt x="508" y="154"/>
                      </a:lnTo>
                      <a:lnTo>
                        <a:pt x="503" y="154"/>
                      </a:lnTo>
                      <a:close/>
                      <a:moveTo>
                        <a:pt x="549" y="154"/>
                      </a:moveTo>
                      <a:lnTo>
                        <a:pt x="549" y="94"/>
                      </a:lnTo>
                      <a:lnTo>
                        <a:pt x="572" y="94"/>
                      </a:lnTo>
                      <a:lnTo>
                        <a:pt x="572" y="154"/>
                      </a:lnTo>
                      <a:lnTo>
                        <a:pt x="549" y="154"/>
                      </a:lnTo>
                      <a:close/>
                      <a:moveTo>
                        <a:pt x="584" y="109"/>
                      </a:moveTo>
                      <a:lnTo>
                        <a:pt x="584" y="94"/>
                      </a:lnTo>
                      <a:lnTo>
                        <a:pt x="607" y="94"/>
                      </a:lnTo>
                      <a:lnTo>
                        <a:pt x="607" y="109"/>
                      </a:lnTo>
                      <a:lnTo>
                        <a:pt x="584" y="109"/>
                      </a:lnTo>
                      <a:close/>
                      <a:moveTo>
                        <a:pt x="584" y="154"/>
                      </a:moveTo>
                      <a:lnTo>
                        <a:pt x="584" y="114"/>
                      </a:lnTo>
                      <a:lnTo>
                        <a:pt x="607" y="114"/>
                      </a:lnTo>
                      <a:lnTo>
                        <a:pt x="607" y="154"/>
                      </a:lnTo>
                      <a:lnTo>
                        <a:pt x="584" y="154"/>
                      </a:lnTo>
                      <a:close/>
                      <a:moveTo>
                        <a:pt x="630" y="144"/>
                      </a:moveTo>
                      <a:lnTo>
                        <a:pt x="630" y="124"/>
                      </a:lnTo>
                      <a:lnTo>
                        <a:pt x="618" y="124"/>
                      </a:lnTo>
                      <a:lnTo>
                        <a:pt x="618" y="114"/>
                      </a:lnTo>
                      <a:lnTo>
                        <a:pt x="630" y="114"/>
                      </a:lnTo>
                      <a:lnTo>
                        <a:pt x="630" y="104"/>
                      </a:lnTo>
                      <a:lnTo>
                        <a:pt x="653" y="99"/>
                      </a:lnTo>
                      <a:lnTo>
                        <a:pt x="653" y="114"/>
                      </a:lnTo>
                      <a:lnTo>
                        <a:pt x="664" y="114"/>
                      </a:lnTo>
                      <a:lnTo>
                        <a:pt x="664" y="124"/>
                      </a:lnTo>
                      <a:lnTo>
                        <a:pt x="653" y="124"/>
                      </a:lnTo>
                      <a:lnTo>
                        <a:pt x="653" y="139"/>
                      </a:lnTo>
                      <a:lnTo>
                        <a:pt x="653" y="144"/>
                      </a:lnTo>
                      <a:lnTo>
                        <a:pt x="659" y="144"/>
                      </a:lnTo>
                      <a:lnTo>
                        <a:pt x="664" y="144"/>
                      </a:lnTo>
                      <a:lnTo>
                        <a:pt x="664" y="154"/>
                      </a:lnTo>
                      <a:lnTo>
                        <a:pt x="659" y="154"/>
                      </a:lnTo>
                      <a:lnTo>
                        <a:pt x="653" y="154"/>
                      </a:lnTo>
                      <a:lnTo>
                        <a:pt x="647" y="154"/>
                      </a:lnTo>
                      <a:lnTo>
                        <a:pt x="641" y="154"/>
                      </a:lnTo>
                      <a:lnTo>
                        <a:pt x="635" y="154"/>
                      </a:lnTo>
                      <a:lnTo>
                        <a:pt x="635" y="149"/>
                      </a:lnTo>
                      <a:lnTo>
                        <a:pt x="630" y="149"/>
                      </a:lnTo>
                      <a:lnTo>
                        <a:pt x="630" y="144"/>
                      </a:lnTo>
                      <a:close/>
                      <a:moveTo>
                        <a:pt x="716" y="139"/>
                      </a:moveTo>
                      <a:lnTo>
                        <a:pt x="711" y="139"/>
                      </a:lnTo>
                      <a:lnTo>
                        <a:pt x="705" y="139"/>
                      </a:lnTo>
                      <a:lnTo>
                        <a:pt x="699" y="139"/>
                      </a:lnTo>
                      <a:lnTo>
                        <a:pt x="699" y="144"/>
                      </a:lnTo>
                      <a:lnTo>
                        <a:pt x="705" y="144"/>
                      </a:lnTo>
                      <a:lnTo>
                        <a:pt x="705" y="149"/>
                      </a:lnTo>
                      <a:lnTo>
                        <a:pt x="705" y="144"/>
                      </a:lnTo>
                      <a:lnTo>
                        <a:pt x="711" y="144"/>
                      </a:lnTo>
                      <a:lnTo>
                        <a:pt x="716" y="144"/>
                      </a:lnTo>
                      <a:lnTo>
                        <a:pt x="716" y="139"/>
                      </a:lnTo>
                      <a:close/>
                      <a:moveTo>
                        <a:pt x="716" y="149"/>
                      </a:moveTo>
                      <a:lnTo>
                        <a:pt x="716" y="154"/>
                      </a:lnTo>
                      <a:lnTo>
                        <a:pt x="711" y="154"/>
                      </a:lnTo>
                      <a:lnTo>
                        <a:pt x="705" y="154"/>
                      </a:lnTo>
                      <a:lnTo>
                        <a:pt x="699" y="154"/>
                      </a:lnTo>
                      <a:lnTo>
                        <a:pt x="693" y="154"/>
                      </a:lnTo>
                      <a:lnTo>
                        <a:pt x="687" y="154"/>
                      </a:lnTo>
                      <a:lnTo>
                        <a:pt x="682" y="154"/>
                      </a:lnTo>
                      <a:lnTo>
                        <a:pt x="682" y="149"/>
                      </a:lnTo>
                      <a:lnTo>
                        <a:pt x="676" y="149"/>
                      </a:lnTo>
                      <a:lnTo>
                        <a:pt x="676" y="144"/>
                      </a:lnTo>
                      <a:lnTo>
                        <a:pt x="676" y="139"/>
                      </a:lnTo>
                      <a:lnTo>
                        <a:pt x="676" y="134"/>
                      </a:lnTo>
                      <a:lnTo>
                        <a:pt x="682" y="134"/>
                      </a:lnTo>
                      <a:lnTo>
                        <a:pt x="687" y="134"/>
                      </a:lnTo>
                      <a:lnTo>
                        <a:pt x="687" y="129"/>
                      </a:lnTo>
                      <a:lnTo>
                        <a:pt x="693" y="129"/>
                      </a:lnTo>
                      <a:lnTo>
                        <a:pt x="699" y="129"/>
                      </a:lnTo>
                      <a:lnTo>
                        <a:pt x="705" y="129"/>
                      </a:lnTo>
                      <a:lnTo>
                        <a:pt x="711" y="129"/>
                      </a:lnTo>
                      <a:lnTo>
                        <a:pt x="716" y="129"/>
                      </a:lnTo>
                      <a:lnTo>
                        <a:pt x="716" y="124"/>
                      </a:lnTo>
                      <a:lnTo>
                        <a:pt x="711" y="124"/>
                      </a:lnTo>
                      <a:lnTo>
                        <a:pt x="711" y="119"/>
                      </a:lnTo>
                      <a:lnTo>
                        <a:pt x="705" y="119"/>
                      </a:lnTo>
                      <a:lnTo>
                        <a:pt x="705" y="124"/>
                      </a:lnTo>
                      <a:lnTo>
                        <a:pt x="699" y="124"/>
                      </a:lnTo>
                      <a:lnTo>
                        <a:pt x="682" y="124"/>
                      </a:lnTo>
                      <a:lnTo>
                        <a:pt x="682" y="119"/>
                      </a:lnTo>
                      <a:lnTo>
                        <a:pt x="687" y="119"/>
                      </a:lnTo>
                      <a:lnTo>
                        <a:pt x="687" y="114"/>
                      </a:lnTo>
                      <a:lnTo>
                        <a:pt x="693" y="114"/>
                      </a:lnTo>
                      <a:lnTo>
                        <a:pt x="699" y="114"/>
                      </a:lnTo>
                      <a:lnTo>
                        <a:pt x="705" y="114"/>
                      </a:lnTo>
                      <a:lnTo>
                        <a:pt x="711" y="114"/>
                      </a:lnTo>
                      <a:lnTo>
                        <a:pt x="716" y="114"/>
                      </a:lnTo>
                      <a:lnTo>
                        <a:pt x="722" y="114"/>
                      </a:lnTo>
                      <a:lnTo>
                        <a:pt x="728" y="114"/>
                      </a:lnTo>
                      <a:lnTo>
                        <a:pt x="734" y="114"/>
                      </a:lnTo>
                      <a:lnTo>
                        <a:pt x="734" y="119"/>
                      </a:lnTo>
                      <a:lnTo>
                        <a:pt x="739" y="124"/>
                      </a:lnTo>
                      <a:lnTo>
                        <a:pt x="739" y="129"/>
                      </a:lnTo>
                      <a:lnTo>
                        <a:pt x="739" y="149"/>
                      </a:lnTo>
                      <a:lnTo>
                        <a:pt x="739" y="154"/>
                      </a:lnTo>
                      <a:lnTo>
                        <a:pt x="716" y="154"/>
                      </a:lnTo>
                      <a:lnTo>
                        <a:pt x="716" y="149"/>
                      </a:lnTo>
                      <a:close/>
                      <a:moveTo>
                        <a:pt x="751" y="154"/>
                      </a:moveTo>
                      <a:lnTo>
                        <a:pt x="751" y="119"/>
                      </a:lnTo>
                      <a:lnTo>
                        <a:pt x="751" y="114"/>
                      </a:lnTo>
                      <a:lnTo>
                        <a:pt x="774" y="114"/>
                      </a:lnTo>
                      <a:lnTo>
                        <a:pt x="774" y="119"/>
                      </a:lnTo>
                      <a:lnTo>
                        <a:pt x="780" y="119"/>
                      </a:lnTo>
                      <a:lnTo>
                        <a:pt x="780" y="114"/>
                      </a:lnTo>
                      <a:lnTo>
                        <a:pt x="786" y="114"/>
                      </a:lnTo>
                      <a:lnTo>
                        <a:pt x="791" y="114"/>
                      </a:lnTo>
                      <a:lnTo>
                        <a:pt x="797" y="114"/>
                      </a:lnTo>
                      <a:lnTo>
                        <a:pt x="803" y="114"/>
                      </a:lnTo>
                      <a:lnTo>
                        <a:pt x="809" y="114"/>
                      </a:lnTo>
                      <a:lnTo>
                        <a:pt x="809" y="119"/>
                      </a:lnTo>
                      <a:lnTo>
                        <a:pt x="814" y="119"/>
                      </a:lnTo>
                      <a:lnTo>
                        <a:pt x="814" y="124"/>
                      </a:lnTo>
                      <a:lnTo>
                        <a:pt x="814" y="129"/>
                      </a:lnTo>
                      <a:lnTo>
                        <a:pt x="814" y="154"/>
                      </a:lnTo>
                      <a:lnTo>
                        <a:pt x="797" y="154"/>
                      </a:lnTo>
                      <a:lnTo>
                        <a:pt x="797" y="134"/>
                      </a:lnTo>
                      <a:lnTo>
                        <a:pt x="797" y="129"/>
                      </a:lnTo>
                      <a:lnTo>
                        <a:pt x="791" y="129"/>
                      </a:lnTo>
                      <a:lnTo>
                        <a:pt x="791" y="124"/>
                      </a:lnTo>
                      <a:lnTo>
                        <a:pt x="786" y="124"/>
                      </a:lnTo>
                      <a:lnTo>
                        <a:pt x="780" y="124"/>
                      </a:lnTo>
                      <a:lnTo>
                        <a:pt x="774" y="129"/>
                      </a:lnTo>
                      <a:lnTo>
                        <a:pt x="774" y="134"/>
                      </a:lnTo>
                      <a:lnTo>
                        <a:pt x="774" y="154"/>
                      </a:lnTo>
                      <a:lnTo>
                        <a:pt x="751" y="154"/>
                      </a:lnTo>
                      <a:close/>
                      <a:moveTo>
                        <a:pt x="866" y="139"/>
                      </a:moveTo>
                      <a:lnTo>
                        <a:pt x="861" y="139"/>
                      </a:lnTo>
                      <a:lnTo>
                        <a:pt x="855" y="139"/>
                      </a:lnTo>
                      <a:lnTo>
                        <a:pt x="849" y="139"/>
                      </a:lnTo>
                      <a:lnTo>
                        <a:pt x="849" y="144"/>
                      </a:lnTo>
                      <a:lnTo>
                        <a:pt x="855" y="144"/>
                      </a:lnTo>
                      <a:lnTo>
                        <a:pt x="855" y="149"/>
                      </a:lnTo>
                      <a:lnTo>
                        <a:pt x="861" y="149"/>
                      </a:lnTo>
                      <a:lnTo>
                        <a:pt x="861" y="144"/>
                      </a:lnTo>
                      <a:lnTo>
                        <a:pt x="866" y="144"/>
                      </a:lnTo>
                      <a:lnTo>
                        <a:pt x="866" y="139"/>
                      </a:lnTo>
                      <a:close/>
                      <a:moveTo>
                        <a:pt x="872" y="149"/>
                      </a:moveTo>
                      <a:lnTo>
                        <a:pt x="866" y="149"/>
                      </a:lnTo>
                      <a:lnTo>
                        <a:pt x="866" y="154"/>
                      </a:lnTo>
                      <a:lnTo>
                        <a:pt x="861" y="154"/>
                      </a:lnTo>
                      <a:lnTo>
                        <a:pt x="855" y="154"/>
                      </a:lnTo>
                      <a:lnTo>
                        <a:pt x="849" y="154"/>
                      </a:lnTo>
                      <a:lnTo>
                        <a:pt x="843" y="154"/>
                      </a:lnTo>
                      <a:lnTo>
                        <a:pt x="838" y="154"/>
                      </a:lnTo>
                      <a:lnTo>
                        <a:pt x="832" y="154"/>
                      </a:lnTo>
                      <a:lnTo>
                        <a:pt x="832" y="149"/>
                      </a:lnTo>
                      <a:lnTo>
                        <a:pt x="826" y="149"/>
                      </a:lnTo>
                      <a:lnTo>
                        <a:pt x="826" y="144"/>
                      </a:lnTo>
                      <a:lnTo>
                        <a:pt x="826" y="139"/>
                      </a:lnTo>
                      <a:lnTo>
                        <a:pt x="832" y="139"/>
                      </a:lnTo>
                      <a:lnTo>
                        <a:pt x="832" y="134"/>
                      </a:lnTo>
                      <a:lnTo>
                        <a:pt x="838" y="134"/>
                      </a:lnTo>
                      <a:lnTo>
                        <a:pt x="838" y="129"/>
                      </a:lnTo>
                      <a:lnTo>
                        <a:pt x="843" y="129"/>
                      </a:lnTo>
                      <a:lnTo>
                        <a:pt x="849" y="129"/>
                      </a:lnTo>
                      <a:lnTo>
                        <a:pt x="855" y="129"/>
                      </a:lnTo>
                      <a:lnTo>
                        <a:pt x="861" y="129"/>
                      </a:lnTo>
                      <a:lnTo>
                        <a:pt x="866" y="129"/>
                      </a:lnTo>
                      <a:lnTo>
                        <a:pt x="866" y="124"/>
                      </a:lnTo>
                      <a:lnTo>
                        <a:pt x="861" y="124"/>
                      </a:lnTo>
                      <a:lnTo>
                        <a:pt x="861" y="119"/>
                      </a:lnTo>
                      <a:lnTo>
                        <a:pt x="855" y="119"/>
                      </a:lnTo>
                      <a:lnTo>
                        <a:pt x="855" y="124"/>
                      </a:lnTo>
                      <a:lnTo>
                        <a:pt x="849" y="124"/>
                      </a:lnTo>
                      <a:lnTo>
                        <a:pt x="832" y="124"/>
                      </a:lnTo>
                      <a:lnTo>
                        <a:pt x="832" y="119"/>
                      </a:lnTo>
                      <a:lnTo>
                        <a:pt x="838" y="119"/>
                      </a:lnTo>
                      <a:lnTo>
                        <a:pt x="838" y="114"/>
                      </a:lnTo>
                      <a:lnTo>
                        <a:pt x="843" y="114"/>
                      </a:lnTo>
                      <a:lnTo>
                        <a:pt x="849" y="114"/>
                      </a:lnTo>
                      <a:lnTo>
                        <a:pt x="855" y="114"/>
                      </a:lnTo>
                      <a:lnTo>
                        <a:pt x="861" y="114"/>
                      </a:lnTo>
                      <a:lnTo>
                        <a:pt x="866" y="114"/>
                      </a:lnTo>
                      <a:lnTo>
                        <a:pt x="872" y="114"/>
                      </a:lnTo>
                      <a:lnTo>
                        <a:pt x="878" y="114"/>
                      </a:lnTo>
                      <a:lnTo>
                        <a:pt x="884" y="114"/>
                      </a:lnTo>
                      <a:lnTo>
                        <a:pt x="884" y="119"/>
                      </a:lnTo>
                      <a:lnTo>
                        <a:pt x="889" y="119"/>
                      </a:lnTo>
                      <a:lnTo>
                        <a:pt x="889" y="124"/>
                      </a:lnTo>
                      <a:lnTo>
                        <a:pt x="889" y="129"/>
                      </a:lnTo>
                      <a:lnTo>
                        <a:pt x="889" y="149"/>
                      </a:lnTo>
                      <a:lnTo>
                        <a:pt x="889" y="154"/>
                      </a:lnTo>
                      <a:lnTo>
                        <a:pt x="872" y="154"/>
                      </a:lnTo>
                      <a:lnTo>
                        <a:pt x="872" y="149"/>
                      </a:lnTo>
                      <a:close/>
                      <a:moveTo>
                        <a:pt x="35" y="218"/>
                      </a:moveTo>
                      <a:lnTo>
                        <a:pt x="29" y="218"/>
                      </a:lnTo>
                      <a:lnTo>
                        <a:pt x="29" y="223"/>
                      </a:lnTo>
                      <a:lnTo>
                        <a:pt x="24" y="223"/>
                      </a:lnTo>
                      <a:lnTo>
                        <a:pt x="24" y="228"/>
                      </a:lnTo>
                      <a:lnTo>
                        <a:pt x="24" y="233"/>
                      </a:lnTo>
                      <a:lnTo>
                        <a:pt x="24" y="238"/>
                      </a:lnTo>
                      <a:lnTo>
                        <a:pt x="29" y="238"/>
                      </a:lnTo>
                      <a:lnTo>
                        <a:pt x="29" y="243"/>
                      </a:lnTo>
                      <a:lnTo>
                        <a:pt x="35" y="243"/>
                      </a:lnTo>
                      <a:lnTo>
                        <a:pt x="41" y="243"/>
                      </a:lnTo>
                      <a:lnTo>
                        <a:pt x="41" y="238"/>
                      </a:lnTo>
                      <a:lnTo>
                        <a:pt x="47" y="238"/>
                      </a:lnTo>
                      <a:lnTo>
                        <a:pt x="47" y="233"/>
                      </a:lnTo>
                      <a:lnTo>
                        <a:pt x="47" y="228"/>
                      </a:lnTo>
                      <a:lnTo>
                        <a:pt x="47" y="223"/>
                      </a:lnTo>
                      <a:lnTo>
                        <a:pt x="41" y="223"/>
                      </a:lnTo>
                      <a:lnTo>
                        <a:pt x="41" y="218"/>
                      </a:lnTo>
                      <a:lnTo>
                        <a:pt x="35" y="218"/>
                      </a:lnTo>
                      <a:close/>
                      <a:moveTo>
                        <a:pt x="47" y="243"/>
                      </a:moveTo>
                      <a:lnTo>
                        <a:pt x="47" y="248"/>
                      </a:lnTo>
                      <a:lnTo>
                        <a:pt x="41" y="248"/>
                      </a:lnTo>
                      <a:lnTo>
                        <a:pt x="35" y="253"/>
                      </a:lnTo>
                      <a:lnTo>
                        <a:pt x="29" y="253"/>
                      </a:lnTo>
                      <a:lnTo>
                        <a:pt x="24" y="253"/>
                      </a:lnTo>
                      <a:lnTo>
                        <a:pt x="18" y="253"/>
                      </a:lnTo>
                      <a:lnTo>
                        <a:pt x="12" y="248"/>
                      </a:lnTo>
                      <a:lnTo>
                        <a:pt x="6" y="248"/>
                      </a:lnTo>
                      <a:lnTo>
                        <a:pt x="6" y="243"/>
                      </a:lnTo>
                      <a:lnTo>
                        <a:pt x="6" y="238"/>
                      </a:lnTo>
                      <a:lnTo>
                        <a:pt x="0" y="238"/>
                      </a:lnTo>
                      <a:lnTo>
                        <a:pt x="0" y="233"/>
                      </a:lnTo>
                      <a:lnTo>
                        <a:pt x="0" y="228"/>
                      </a:lnTo>
                      <a:lnTo>
                        <a:pt x="0" y="223"/>
                      </a:lnTo>
                      <a:lnTo>
                        <a:pt x="6" y="223"/>
                      </a:lnTo>
                      <a:lnTo>
                        <a:pt x="6" y="218"/>
                      </a:lnTo>
                      <a:lnTo>
                        <a:pt x="6" y="213"/>
                      </a:lnTo>
                      <a:lnTo>
                        <a:pt x="12" y="213"/>
                      </a:lnTo>
                      <a:lnTo>
                        <a:pt x="18" y="213"/>
                      </a:lnTo>
                      <a:lnTo>
                        <a:pt x="18" y="208"/>
                      </a:lnTo>
                      <a:lnTo>
                        <a:pt x="24" y="208"/>
                      </a:lnTo>
                      <a:lnTo>
                        <a:pt x="29" y="208"/>
                      </a:lnTo>
                      <a:lnTo>
                        <a:pt x="35" y="208"/>
                      </a:lnTo>
                      <a:lnTo>
                        <a:pt x="35" y="213"/>
                      </a:lnTo>
                      <a:lnTo>
                        <a:pt x="41" y="213"/>
                      </a:lnTo>
                      <a:lnTo>
                        <a:pt x="47" y="213"/>
                      </a:lnTo>
                      <a:lnTo>
                        <a:pt x="47" y="218"/>
                      </a:lnTo>
                      <a:lnTo>
                        <a:pt x="47" y="193"/>
                      </a:lnTo>
                      <a:lnTo>
                        <a:pt x="70" y="193"/>
                      </a:lnTo>
                      <a:lnTo>
                        <a:pt x="70" y="243"/>
                      </a:lnTo>
                      <a:lnTo>
                        <a:pt x="70" y="248"/>
                      </a:lnTo>
                      <a:lnTo>
                        <a:pt x="70" y="253"/>
                      </a:lnTo>
                      <a:lnTo>
                        <a:pt x="47" y="253"/>
                      </a:lnTo>
                      <a:lnTo>
                        <a:pt x="47" y="248"/>
                      </a:lnTo>
                      <a:lnTo>
                        <a:pt x="47" y="243"/>
                      </a:lnTo>
                      <a:close/>
                      <a:moveTo>
                        <a:pt x="122" y="228"/>
                      </a:moveTo>
                      <a:lnTo>
                        <a:pt x="122" y="223"/>
                      </a:lnTo>
                      <a:lnTo>
                        <a:pt x="122" y="218"/>
                      </a:lnTo>
                      <a:lnTo>
                        <a:pt x="116" y="218"/>
                      </a:lnTo>
                      <a:lnTo>
                        <a:pt x="110" y="218"/>
                      </a:lnTo>
                      <a:lnTo>
                        <a:pt x="104" y="218"/>
                      </a:lnTo>
                      <a:lnTo>
                        <a:pt x="104" y="223"/>
                      </a:lnTo>
                      <a:lnTo>
                        <a:pt x="104" y="228"/>
                      </a:lnTo>
                      <a:lnTo>
                        <a:pt x="122" y="228"/>
                      </a:lnTo>
                      <a:close/>
                      <a:moveTo>
                        <a:pt x="104" y="233"/>
                      </a:moveTo>
                      <a:lnTo>
                        <a:pt x="104" y="238"/>
                      </a:lnTo>
                      <a:lnTo>
                        <a:pt x="104" y="243"/>
                      </a:lnTo>
                      <a:lnTo>
                        <a:pt x="110" y="243"/>
                      </a:lnTo>
                      <a:lnTo>
                        <a:pt x="116" y="243"/>
                      </a:lnTo>
                      <a:lnTo>
                        <a:pt x="122" y="243"/>
                      </a:lnTo>
                      <a:lnTo>
                        <a:pt x="122" y="238"/>
                      </a:lnTo>
                      <a:lnTo>
                        <a:pt x="145" y="238"/>
                      </a:lnTo>
                      <a:lnTo>
                        <a:pt x="145" y="243"/>
                      </a:lnTo>
                      <a:lnTo>
                        <a:pt x="139" y="243"/>
                      </a:lnTo>
                      <a:lnTo>
                        <a:pt x="139" y="248"/>
                      </a:lnTo>
                      <a:lnTo>
                        <a:pt x="133" y="248"/>
                      </a:lnTo>
                      <a:lnTo>
                        <a:pt x="127" y="253"/>
                      </a:lnTo>
                      <a:lnTo>
                        <a:pt x="122" y="253"/>
                      </a:lnTo>
                      <a:lnTo>
                        <a:pt x="116" y="253"/>
                      </a:lnTo>
                      <a:lnTo>
                        <a:pt x="110" y="253"/>
                      </a:lnTo>
                      <a:lnTo>
                        <a:pt x="104" y="253"/>
                      </a:lnTo>
                      <a:lnTo>
                        <a:pt x="99" y="253"/>
                      </a:lnTo>
                      <a:lnTo>
                        <a:pt x="93" y="253"/>
                      </a:lnTo>
                      <a:lnTo>
                        <a:pt x="93" y="248"/>
                      </a:lnTo>
                      <a:lnTo>
                        <a:pt x="87" y="248"/>
                      </a:lnTo>
                      <a:lnTo>
                        <a:pt x="87" y="243"/>
                      </a:lnTo>
                      <a:lnTo>
                        <a:pt x="81" y="243"/>
                      </a:lnTo>
                      <a:lnTo>
                        <a:pt x="81" y="238"/>
                      </a:lnTo>
                      <a:lnTo>
                        <a:pt x="81" y="233"/>
                      </a:lnTo>
                      <a:lnTo>
                        <a:pt x="81" y="228"/>
                      </a:lnTo>
                      <a:lnTo>
                        <a:pt x="81" y="223"/>
                      </a:lnTo>
                      <a:lnTo>
                        <a:pt x="87" y="218"/>
                      </a:lnTo>
                      <a:lnTo>
                        <a:pt x="87" y="213"/>
                      </a:lnTo>
                      <a:lnTo>
                        <a:pt x="93" y="213"/>
                      </a:lnTo>
                      <a:lnTo>
                        <a:pt x="99" y="213"/>
                      </a:lnTo>
                      <a:lnTo>
                        <a:pt x="99" y="208"/>
                      </a:lnTo>
                      <a:lnTo>
                        <a:pt x="104" y="208"/>
                      </a:lnTo>
                      <a:lnTo>
                        <a:pt x="110" y="208"/>
                      </a:lnTo>
                      <a:lnTo>
                        <a:pt x="116" y="208"/>
                      </a:lnTo>
                      <a:lnTo>
                        <a:pt x="122" y="208"/>
                      </a:lnTo>
                      <a:lnTo>
                        <a:pt x="127" y="208"/>
                      </a:lnTo>
                      <a:lnTo>
                        <a:pt x="127" y="213"/>
                      </a:lnTo>
                      <a:lnTo>
                        <a:pt x="133" y="213"/>
                      </a:lnTo>
                      <a:lnTo>
                        <a:pt x="139" y="213"/>
                      </a:lnTo>
                      <a:lnTo>
                        <a:pt x="139" y="218"/>
                      </a:lnTo>
                      <a:lnTo>
                        <a:pt x="139" y="223"/>
                      </a:lnTo>
                      <a:lnTo>
                        <a:pt x="145" y="223"/>
                      </a:lnTo>
                      <a:lnTo>
                        <a:pt x="145" y="228"/>
                      </a:lnTo>
                      <a:lnTo>
                        <a:pt x="145" y="233"/>
                      </a:lnTo>
                      <a:lnTo>
                        <a:pt x="104" y="233"/>
                      </a:lnTo>
                      <a:close/>
                      <a:moveTo>
                        <a:pt x="237" y="228"/>
                      </a:moveTo>
                      <a:lnTo>
                        <a:pt x="226" y="208"/>
                      </a:lnTo>
                      <a:lnTo>
                        <a:pt x="214" y="228"/>
                      </a:lnTo>
                      <a:lnTo>
                        <a:pt x="237" y="228"/>
                      </a:lnTo>
                      <a:close/>
                      <a:moveTo>
                        <a:pt x="202" y="253"/>
                      </a:moveTo>
                      <a:lnTo>
                        <a:pt x="179" y="253"/>
                      </a:lnTo>
                      <a:lnTo>
                        <a:pt x="214" y="193"/>
                      </a:lnTo>
                      <a:lnTo>
                        <a:pt x="243" y="193"/>
                      </a:lnTo>
                      <a:lnTo>
                        <a:pt x="278" y="253"/>
                      </a:lnTo>
                      <a:lnTo>
                        <a:pt x="249" y="253"/>
                      </a:lnTo>
                      <a:lnTo>
                        <a:pt x="243" y="243"/>
                      </a:lnTo>
                      <a:lnTo>
                        <a:pt x="208" y="243"/>
                      </a:lnTo>
                      <a:lnTo>
                        <a:pt x="202" y="253"/>
                      </a:lnTo>
                      <a:close/>
                      <a:moveTo>
                        <a:pt x="220" y="188"/>
                      </a:moveTo>
                      <a:lnTo>
                        <a:pt x="231" y="173"/>
                      </a:lnTo>
                      <a:lnTo>
                        <a:pt x="249" y="173"/>
                      </a:lnTo>
                      <a:lnTo>
                        <a:pt x="226" y="188"/>
                      </a:lnTo>
                      <a:lnTo>
                        <a:pt x="220" y="188"/>
                      </a:lnTo>
                      <a:close/>
                      <a:moveTo>
                        <a:pt x="312" y="218"/>
                      </a:moveTo>
                      <a:lnTo>
                        <a:pt x="306" y="218"/>
                      </a:lnTo>
                      <a:lnTo>
                        <a:pt x="306" y="223"/>
                      </a:lnTo>
                      <a:lnTo>
                        <a:pt x="301" y="223"/>
                      </a:lnTo>
                      <a:lnTo>
                        <a:pt x="301" y="228"/>
                      </a:lnTo>
                      <a:lnTo>
                        <a:pt x="301" y="233"/>
                      </a:lnTo>
                      <a:lnTo>
                        <a:pt x="301" y="238"/>
                      </a:lnTo>
                      <a:lnTo>
                        <a:pt x="306" y="238"/>
                      </a:lnTo>
                      <a:lnTo>
                        <a:pt x="306" y="243"/>
                      </a:lnTo>
                      <a:lnTo>
                        <a:pt x="312" y="243"/>
                      </a:lnTo>
                      <a:lnTo>
                        <a:pt x="312" y="238"/>
                      </a:lnTo>
                      <a:lnTo>
                        <a:pt x="318" y="238"/>
                      </a:lnTo>
                      <a:lnTo>
                        <a:pt x="324" y="238"/>
                      </a:lnTo>
                      <a:lnTo>
                        <a:pt x="324" y="233"/>
                      </a:lnTo>
                      <a:lnTo>
                        <a:pt x="324" y="228"/>
                      </a:lnTo>
                      <a:lnTo>
                        <a:pt x="324" y="223"/>
                      </a:lnTo>
                      <a:lnTo>
                        <a:pt x="318" y="223"/>
                      </a:lnTo>
                      <a:lnTo>
                        <a:pt x="318" y="218"/>
                      </a:lnTo>
                      <a:lnTo>
                        <a:pt x="312" y="218"/>
                      </a:lnTo>
                      <a:close/>
                      <a:moveTo>
                        <a:pt x="347" y="248"/>
                      </a:moveTo>
                      <a:lnTo>
                        <a:pt x="347" y="253"/>
                      </a:lnTo>
                      <a:lnTo>
                        <a:pt x="341" y="253"/>
                      </a:lnTo>
                      <a:lnTo>
                        <a:pt x="341" y="258"/>
                      </a:lnTo>
                      <a:lnTo>
                        <a:pt x="341" y="263"/>
                      </a:lnTo>
                      <a:lnTo>
                        <a:pt x="335" y="263"/>
                      </a:lnTo>
                      <a:lnTo>
                        <a:pt x="329" y="263"/>
                      </a:lnTo>
                      <a:lnTo>
                        <a:pt x="329" y="268"/>
                      </a:lnTo>
                      <a:lnTo>
                        <a:pt x="324" y="268"/>
                      </a:lnTo>
                      <a:lnTo>
                        <a:pt x="318" y="268"/>
                      </a:lnTo>
                      <a:lnTo>
                        <a:pt x="312" y="268"/>
                      </a:lnTo>
                      <a:lnTo>
                        <a:pt x="306" y="268"/>
                      </a:lnTo>
                      <a:lnTo>
                        <a:pt x="301" y="268"/>
                      </a:lnTo>
                      <a:lnTo>
                        <a:pt x="295" y="268"/>
                      </a:lnTo>
                      <a:lnTo>
                        <a:pt x="289" y="268"/>
                      </a:lnTo>
                      <a:lnTo>
                        <a:pt x="289" y="263"/>
                      </a:lnTo>
                      <a:lnTo>
                        <a:pt x="283" y="263"/>
                      </a:lnTo>
                      <a:lnTo>
                        <a:pt x="283" y="258"/>
                      </a:lnTo>
                      <a:lnTo>
                        <a:pt x="278" y="258"/>
                      </a:lnTo>
                      <a:lnTo>
                        <a:pt x="278" y="253"/>
                      </a:lnTo>
                      <a:lnTo>
                        <a:pt x="301" y="253"/>
                      </a:lnTo>
                      <a:lnTo>
                        <a:pt x="301" y="258"/>
                      </a:lnTo>
                      <a:lnTo>
                        <a:pt x="306" y="258"/>
                      </a:lnTo>
                      <a:lnTo>
                        <a:pt x="312" y="258"/>
                      </a:lnTo>
                      <a:lnTo>
                        <a:pt x="318" y="258"/>
                      </a:lnTo>
                      <a:lnTo>
                        <a:pt x="318" y="253"/>
                      </a:lnTo>
                      <a:lnTo>
                        <a:pt x="324" y="253"/>
                      </a:lnTo>
                      <a:lnTo>
                        <a:pt x="324" y="248"/>
                      </a:lnTo>
                      <a:lnTo>
                        <a:pt x="324" y="243"/>
                      </a:lnTo>
                      <a:lnTo>
                        <a:pt x="318" y="243"/>
                      </a:lnTo>
                      <a:lnTo>
                        <a:pt x="318" y="248"/>
                      </a:lnTo>
                      <a:lnTo>
                        <a:pt x="312" y="248"/>
                      </a:lnTo>
                      <a:lnTo>
                        <a:pt x="306" y="248"/>
                      </a:lnTo>
                      <a:lnTo>
                        <a:pt x="301" y="248"/>
                      </a:lnTo>
                      <a:lnTo>
                        <a:pt x="295" y="248"/>
                      </a:lnTo>
                      <a:lnTo>
                        <a:pt x="289" y="248"/>
                      </a:lnTo>
                      <a:lnTo>
                        <a:pt x="283" y="248"/>
                      </a:lnTo>
                      <a:lnTo>
                        <a:pt x="283" y="243"/>
                      </a:lnTo>
                      <a:lnTo>
                        <a:pt x="278" y="238"/>
                      </a:lnTo>
                      <a:lnTo>
                        <a:pt x="278" y="233"/>
                      </a:lnTo>
                      <a:lnTo>
                        <a:pt x="278" y="228"/>
                      </a:lnTo>
                      <a:lnTo>
                        <a:pt x="278" y="223"/>
                      </a:lnTo>
                      <a:lnTo>
                        <a:pt x="278" y="218"/>
                      </a:lnTo>
                      <a:lnTo>
                        <a:pt x="283" y="218"/>
                      </a:lnTo>
                      <a:lnTo>
                        <a:pt x="283" y="213"/>
                      </a:lnTo>
                      <a:lnTo>
                        <a:pt x="289" y="213"/>
                      </a:lnTo>
                      <a:lnTo>
                        <a:pt x="295" y="208"/>
                      </a:lnTo>
                      <a:lnTo>
                        <a:pt x="301" y="208"/>
                      </a:lnTo>
                      <a:lnTo>
                        <a:pt x="306" y="208"/>
                      </a:lnTo>
                      <a:lnTo>
                        <a:pt x="312" y="208"/>
                      </a:lnTo>
                      <a:lnTo>
                        <a:pt x="312" y="213"/>
                      </a:lnTo>
                      <a:lnTo>
                        <a:pt x="318" y="213"/>
                      </a:lnTo>
                      <a:lnTo>
                        <a:pt x="324" y="213"/>
                      </a:lnTo>
                      <a:lnTo>
                        <a:pt x="324" y="208"/>
                      </a:lnTo>
                      <a:lnTo>
                        <a:pt x="347" y="208"/>
                      </a:lnTo>
                      <a:lnTo>
                        <a:pt x="347" y="213"/>
                      </a:lnTo>
                      <a:lnTo>
                        <a:pt x="347" y="248"/>
                      </a:lnTo>
                      <a:close/>
                      <a:moveTo>
                        <a:pt x="422" y="208"/>
                      </a:moveTo>
                      <a:lnTo>
                        <a:pt x="422" y="243"/>
                      </a:lnTo>
                      <a:lnTo>
                        <a:pt x="422" y="248"/>
                      </a:lnTo>
                      <a:lnTo>
                        <a:pt x="422" y="253"/>
                      </a:lnTo>
                      <a:lnTo>
                        <a:pt x="399" y="253"/>
                      </a:lnTo>
                      <a:lnTo>
                        <a:pt x="399" y="248"/>
                      </a:lnTo>
                      <a:lnTo>
                        <a:pt x="399" y="243"/>
                      </a:lnTo>
                      <a:lnTo>
                        <a:pt x="399" y="248"/>
                      </a:lnTo>
                      <a:lnTo>
                        <a:pt x="393" y="248"/>
                      </a:lnTo>
                      <a:lnTo>
                        <a:pt x="393" y="253"/>
                      </a:lnTo>
                      <a:lnTo>
                        <a:pt x="387" y="253"/>
                      </a:lnTo>
                      <a:lnTo>
                        <a:pt x="381" y="253"/>
                      </a:lnTo>
                      <a:lnTo>
                        <a:pt x="376" y="253"/>
                      </a:lnTo>
                      <a:lnTo>
                        <a:pt x="370" y="253"/>
                      </a:lnTo>
                      <a:lnTo>
                        <a:pt x="370" y="248"/>
                      </a:lnTo>
                      <a:lnTo>
                        <a:pt x="364" y="248"/>
                      </a:lnTo>
                      <a:lnTo>
                        <a:pt x="364" y="243"/>
                      </a:lnTo>
                      <a:lnTo>
                        <a:pt x="358" y="243"/>
                      </a:lnTo>
                      <a:lnTo>
                        <a:pt x="358" y="238"/>
                      </a:lnTo>
                      <a:lnTo>
                        <a:pt x="358" y="233"/>
                      </a:lnTo>
                      <a:lnTo>
                        <a:pt x="358" y="208"/>
                      </a:lnTo>
                      <a:lnTo>
                        <a:pt x="381" y="208"/>
                      </a:lnTo>
                      <a:lnTo>
                        <a:pt x="381" y="233"/>
                      </a:lnTo>
                      <a:lnTo>
                        <a:pt x="381" y="238"/>
                      </a:lnTo>
                      <a:lnTo>
                        <a:pt x="381" y="243"/>
                      </a:lnTo>
                      <a:lnTo>
                        <a:pt x="387" y="243"/>
                      </a:lnTo>
                      <a:lnTo>
                        <a:pt x="393" y="243"/>
                      </a:lnTo>
                      <a:lnTo>
                        <a:pt x="393" y="238"/>
                      </a:lnTo>
                      <a:lnTo>
                        <a:pt x="399" y="238"/>
                      </a:lnTo>
                      <a:lnTo>
                        <a:pt x="399" y="233"/>
                      </a:lnTo>
                      <a:lnTo>
                        <a:pt x="399" y="228"/>
                      </a:lnTo>
                      <a:lnTo>
                        <a:pt x="399" y="208"/>
                      </a:lnTo>
                      <a:lnTo>
                        <a:pt x="422" y="208"/>
                      </a:lnTo>
                      <a:close/>
                      <a:moveTo>
                        <a:pt x="474" y="233"/>
                      </a:moveTo>
                      <a:lnTo>
                        <a:pt x="468" y="233"/>
                      </a:lnTo>
                      <a:lnTo>
                        <a:pt x="462" y="233"/>
                      </a:lnTo>
                      <a:lnTo>
                        <a:pt x="456" y="233"/>
                      </a:lnTo>
                      <a:lnTo>
                        <a:pt x="456" y="238"/>
                      </a:lnTo>
                      <a:lnTo>
                        <a:pt x="456" y="243"/>
                      </a:lnTo>
                      <a:lnTo>
                        <a:pt x="462" y="243"/>
                      </a:lnTo>
                      <a:lnTo>
                        <a:pt x="468" y="243"/>
                      </a:lnTo>
                      <a:lnTo>
                        <a:pt x="474" y="243"/>
                      </a:lnTo>
                      <a:lnTo>
                        <a:pt x="474" y="238"/>
                      </a:lnTo>
                      <a:lnTo>
                        <a:pt x="474" y="233"/>
                      </a:lnTo>
                      <a:close/>
                      <a:moveTo>
                        <a:pt x="474" y="243"/>
                      </a:moveTo>
                      <a:lnTo>
                        <a:pt x="474" y="248"/>
                      </a:lnTo>
                      <a:lnTo>
                        <a:pt x="468" y="248"/>
                      </a:lnTo>
                      <a:lnTo>
                        <a:pt x="468" y="253"/>
                      </a:lnTo>
                      <a:lnTo>
                        <a:pt x="462" y="253"/>
                      </a:lnTo>
                      <a:lnTo>
                        <a:pt x="456" y="253"/>
                      </a:lnTo>
                      <a:lnTo>
                        <a:pt x="451" y="253"/>
                      </a:lnTo>
                      <a:lnTo>
                        <a:pt x="445" y="253"/>
                      </a:lnTo>
                      <a:lnTo>
                        <a:pt x="439" y="248"/>
                      </a:lnTo>
                      <a:lnTo>
                        <a:pt x="433" y="248"/>
                      </a:lnTo>
                      <a:lnTo>
                        <a:pt x="433" y="243"/>
                      </a:lnTo>
                      <a:lnTo>
                        <a:pt x="433" y="238"/>
                      </a:lnTo>
                      <a:lnTo>
                        <a:pt x="433" y="233"/>
                      </a:lnTo>
                      <a:lnTo>
                        <a:pt x="439" y="233"/>
                      </a:lnTo>
                      <a:lnTo>
                        <a:pt x="439" y="228"/>
                      </a:lnTo>
                      <a:lnTo>
                        <a:pt x="445" y="228"/>
                      </a:lnTo>
                      <a:lnTo>
                        <a:pt x="451" y="228"/>
                      </a:lnTo>
                      <a:lnTo>
                        <a:pt x="456" y="228"/>
                      </a:lnTo>
                      <a:lnTo>
                        <a:pt x="462" y="228"/>
                      </a:lnTo>
                      <a:lnTo>
                        <a:pt x="468" y="223"/>
                      </a:lnTo>
                      <a:lnTo>
                        <a:pt x="474" y="223"/>
                      </a:lnTo>
                      <a:lnTo>
                        <a:pt x="474" y="218"/>
                      </a:lnTo>
                      <a:lnTo>
                        <a:pt x="468" y="218"/>
                      </a:lnTo>
                      <a:lnTo>
                        <a:pt x="462" y="218"/>
                      </a:lnTo>
                      <a:lnTo>
                        <a:pt x="456" y="218"/>
                      </a:lnTo>
                      <a:lnTo>
                        <a:pt x="456" y="223"/>
                      </a:lnTo>
                      <a:lnTo>
                        <a:pt x="439" y="223"/>
                      </a:lnTo>
                      <a:lnTo>
                        <a:pt x="439" y="218"/>
                      </a:lnTo>
                      <a:lnTo>
                        <a:pt x="439" y="213"/>
                      </a:lnTo>
                      <a:lnTo>
                        <a:pt x="445" y="213"/>
                      </a:lnTo>
                      <a:lnTo>
                        <a:pt x="451" y="213"/>
                      </a:lnTo>
                      <a:lnTo>
                        <a:pt x="451" y="208"/>
                      </a:lnTo>
                      <a:lnTo>
                        <a:pt x="456" y="208"/>
                      </a:lnTo>
                      <a:lnTo>
                        <a:pt x="462" y="208"/>
                      </a:lnTo>
                      <a:lnTo>
                        <a:pt x="468" y="208"/>
                      </a:lnTo>
                      <a:lnTo>
                        <a:pt x="474" y="208"/>
                      </a:lnTo>
                      <a:lnTo>
                        <a:pt x="480" y="208"/>
                      </a:lnTo>
                      <a:lnTo>
                        <a:pt x="485" y="208"/>
                      </a:lnTo>
                      <a:lnTo>
                        <a:pt x="485" y="213"/>
                      </a:lnTo>
                      <a:lnTo>
                        <a:pt x="491" y="213"/>
                      </a:lnTo>
                      <a:lnTo>
                        <a:pt x="491" y="218"/>
                      </a:lnTo>
                      <a:lnTo>
                        <a:pt x="497" y="218"/>
                      </a:lnTo>
                      <a:lnTo>
                        <a:pt x="497" y="223"/>
                      </a:lnTo>
                      <a:lnTo>
                        <a:pt x="497" y="248"/>
                      </a:lnTo>
                      <a:lnTo>
                        <a:pt x="497" y="253"/>
                      </a:lnTo>
                      <a:lnTo>
                        <a:pt x="474" y="253"/>
                      </a:lnTo>
                      <a:lnTo>
                        <a:pt x="474" y="248"/>
                      </a:lnTo>
                      <a:lnTo>
                        <a:pt x="474" y="243"/>
                      </a:lnTo>
                      <a:close/>
                      <a:moveTo>
                        <a:pt x="526" y="238"/>
                      </a:moveTo>
                      <a:lnTo>
                        <a:pt x="526" y="243"/>
                      </a:lnTo>
                      <a:lnTo>
                        <a:pt x="532" y="243"/>
                      </a:lnTo>
                      <a:lnTo>
                        <a:pt x="537" y="243"/>
                      </a:lnTo>
                      <a:lnTo>
                        <a:pt x="543" y="243"/>
                      </a:lnTo>
                      <a:lnTo>
                        <a:pt x="543" y="238"/>
                      </a:lnTo>
                      <a:lnTo>
                        <a:pt x="537" y="238"/>
                      </a:lnTo>
                      <a:lnTo>
                        <a:pt x="537" y="233"/>
                      </a:lnTo>
                      <a:lnTo>
                        <a:pt x="532" y="233"/>
                      </a:lnTo>
                      <a:lnTo>
                        <a:pt x="526" y="233"/>
                      </a:lnTo>
                      <a:lnTo>
                        <a:pt x="520" y="233"/>
                      </a:lnTo>
                      <a:lnTo>
                        <a:pt x="514" y="233"/>
                      </a:lnTo>
                      <a:lnTo>
                        <a:pt x="514" y="228"/>
                      </a:lnTo>
                      <a:lnTo>
                        <a:pt x="508" y="228"/>
                      </a:lnTo>
                      <a:lnTo>
                        <a:pt x="508" y="223"/>
                      </a:lnTo>
                      <a:lnTo>
                        <a:pt x="508" y="218"/>
                      </a:lnTo>
                      <a:lnTo>
                        <a:pt x="514" y="218"/>
                      </a:lnTo>
                      <a:lnTo>
                        <a:pt x="514" y="213"/>
                      </a:lnTo>
                      <a:lnTo>
                        <a:pt x="520" y="213"/>
                      </a:lnTo>
                      <a:lnTo>
                        <a:pt x="520" y="208"/>
                      </a:lnTo>
                      <a:lnTo>
                        <a:pt x="526" y="208"/>
                      </a:lnTo>
                      <a:lnTo>
                        <a:pt x="532" y="208"/>
                      </a:lnTo>
                      <a:lnTo>
                        <a:pt x="537" y="208"/>
                      </a:lnTo>
                      <a:lnTo>
                        <a:pt x="543" y="208"/>
                      </a:lnTo>
                      <a:lnTo>
                        <a:pt x="549" y="208"/>
                      </a:lnTo>
                      <a:lnTo>
                        <a:pt x="555" y="208"/>
                      </a:lnTo>
                      <a:lnTo>
                        <a:pt x="555" y="213"/>
                      </a:lnTo>
                      <a:lnTo>
                        <a:pt x="560" y="213"/>
                      </a:lnTo>
                      <a:lnTo>
                        <a:pt x="560" y="218"/>
                      </a:lnTo>
                      <a:lnTo>
                        <a:pt x="566" y="218"/>
                      </a:lnTo>
                      <a:lnTo>
                        <a:pt x="566" y="223"/>
                      </a:lnTo>
                      <a:lnTo>
                        <a:pt x="543" y="223"/>
                      </a:lnTo>
                      <a:lnTo>
                        <a:pt x="543" y="218"/>
                      </a:lnTo>
                      <a:lnTo>
                        <a:pt x="537" y="218"/>
                      </a:lnTo>
                      <a:lnTo>
                        <a:pt x="532" y="218"/>
                      </a:lnTo>
                      <a:lnTo>
                        <a:pt x="532" y="223"/>
                      </a:lnTo>
                      <a:lnTo>
                        <a:pt x="537" y="223"/>
                      </a:lnTo>
                      <a:lnTo>
                        <a:pt x="543" y="223"/>
                      </a:lnTo>
                      <a:lnTo>
                        <a:pt x="543" y="228"/>
                      </a:lnTo>
                      <a:lnTo>
                        <a:pt x="549" y="228"/>
                      </a:lnTo>
                      <a:lnTo>
                        <a:pt x="555" y="228"/>
                      </a:lnTo>
                      <a:lnTo>
                        <a:pt x="560" y="228"/>
                      </a:lnTo>
                      <a:lnTo>
                        <a:pt x="560" y="233"/>
                      </a:lnTo>
                      <a:lnTo>
                        <a:pt x="566" y="233"/>
                      </a:lnTo>
                      <a:lnTo>
                        <a:pt x="566" y="238"/>
                      </a:lnTo>
                      <a:lnTo>
                        <a:pt x="566" y="243"/>
                      </a:lnTo>
                      <a:lnTo>
                        <a:pt x="566" y="248"/>
                      </a:lnTo>
                      <a:lnTo>
                        <a:pt x="560" y="248"/>
                      </a:lnTo>
                      <a:lnTo>
                        <a:pt x="555" y="248"/>
                      </a:lnTo>
                      <a:lnTo>
                        <a:pt x="555" y="253"/>
                      </a:lnTo>
                      <a:lnTo>
                        <a:pt x="549" y="253"/>
                      </a:lnTo>
                      <a:lnTo>
                        <a:pt x="543" y="253"/>
                      </a:lnTo>
                      <a:lnTo>
                        <a:pt x="537" y="253"/>
                      </a:lnTo>
                      <a:lnTo>
                        <a:pt x="532" y="253"/>
                      </a:lnTo>
                      <a:lnTo>
                        <a:pt x="526" y="253"/>
                      </a:lnTo>
                      <a:lnTo>
                        <a:pt x="520" y="253"/>
                      </a:lnTo>
                      <a:lnTo>
                        <a:pt x="520" y="248"/>
                      </a:lnTo>
                      <a:lnTo>
                        <a:pt x="514" y="248"/>
                      </a:lnTo>
                      <a:lnTo>
                        <a:pt x="508" y="243"/>
                      </a:lnTo>
                      <a:lnTo>
                        <a:pt x="508" y="238"/>
                      </a:lnTo>
                      <a:lnTo>
                        <a:pt x="526" y="238"/>
                      </a:lnTo>
                      <a:close/>
                      <a:moveTo>
                        <a:pt x="653" y="228"/>
                      </a:moveTo>
                      <a:lnTo>
                        <a:pt x="653" y="223"/>
                      </a:lnTo>
                      <a:lnTo>
                        <a:pt x="653" y="218"/>
                      </a:lnTo>
                      <a:lnTo>
                        <a:pt x="647" y="218"/>
                      </a:lnTo>
                      <a:lnTo>
                        <a:pt x="641" y="218"/>
                      </a:lnTo>
                      <a:lnTo>
                        <a:pt x="635" y="218"/>
                      </a:lnTo>
                      <a:lnTo>
                        <a:pt x="635" y="223"/>
                      </a:lnTo>
                      <a:lnTo>
                        <a:pt x="635" y="228"/>
                      </a:lnTo>
                      <a:lnTo>
                        <a:pt x="653" y="228"/>
                      </a:lnTo>
                      <a:close/>
                      <a:moveTo>
                        <a:pt x="635" y="233"/>
                      </a:moveTo>
                      <a:lnTo>
                        <a:pt x="635" y="238"/>
                      </a:lnTo>
                      <a:lnTo>
                        <a:pt x="635" y="243"/>
                      </a:lnTo>
                      <a:lnTo>
                        <a:pt x="641" y="243"/>
                      </a:lnTo>
                      <a:lnTo>
                        <a:pt x="647" y="243"/>
                      </a:lnTo>
                      <a:lnTo>
                        <a:pt x="653" y="243"/>
                      </a:lnTo>
                      <a:lnTo>
                        <a:pt x="653" y="238"/>
                      </a:lnTo>
                      <a:lnTo>
                        <a:pt x="676" y="238"/>
                      </a:lnTo>
                      <a:lnTo>
                        <a:pt x="670" y="238"/>
                      </a:lnTo>
                      <a:lnTo>
                        <a:pt x="670" y="243"/>
                      </a:lnTo>
                      <a:lnTo>
                        <a:pt x="670" y="248"/>
                      </a:lnTo>
                      <a:lnTo>
                        <a:pt x="664" y="248"/>
                      </a:lnTo>
                      <a:lnTo>
                        <a:pt x="659" y="248"/>
                      </a:lnTo>
                      <a:lnTo>
                        <a:pt x="659" y="253"/>
                      </a:lnTo>
                      <a:lnTo>
                        <a:pt x="653" y="253"/>
                      </a:lnTo>
                      <a:lnTo>
                        <a:pt x="647" y="253"/>
                      </a:lnTo>
                      <a:lnTo>
                        <a:pt x="641" y="253"/>
                      </a:lnTo>
                      <a:lnTo>
                        <a:pt x="635" y="253"/>
                      </a:lnTo>
                      <a:lnTo>
                        <a:pt x="630" y="253"/>
                      </a:lnTo>
                      <a:lnTo>
                        <a:pt x="624" y="253"/>
                      </a:lnTo>
                      <a:lnTo>
                        <a:pt x="624" y="248"/>
                      </a:lnTo>
                      <a:lnTo>
                        <a:pt x="618" y="248"/>
                      </a:lnTo>
                      <a:lnTo>
                        <a:pt x="618" y="243"/>
                      </a:lnTo>
                      <a:lnTo>
                        <a:pt x="612" y="243"/>
                      </a:lnTo>
                      <a:lnTo>
                        <a:pt x="612" y="238"/>
                      </a:lnTo>
                      <a:lnTo>
                        <a:pt x="612" y="233"/>
                      </a:lnTo>
                      <a:lnTo>
                        <a:pt x="612" y="228"/>
                      </a:lnTo>
                      <a:lnTo>
                        <a:pt x="612" y="223"/>
                      </a:lnTo>
                      <a:lnTo>
                        <a:pt x="612" y="218"/>
                      </a:lnTo>
                      <a:lnTo>
                        <a:pt x="618" y="218"/>
                      </a:lnTo>
                      <a:lnTo>
                        <a:pt x="618" y="213"/>
                      </a:lnTo>
                      <a:lnTo>
                        <a:pt x="624" y="213"/>
                      </a:lnTo>
                      <a:lnTo>
                        <a:pt x="630" y="213"/>
                      </a:lnTo>
                      <a:lnTo>
                        <a:pt x="630" y="208"/>
                      </a:lnTo>
                      <a:lnTo>
                        <a:pt x="635" y="208"/>
                      </a:lnTo>
                      <a:lnTo>
                        <a:pt x="641" y="208"/>
                      </a:lnTo>
                      <a:lnTo>
                        <a:pt x="647" y="208"/>
                      </a:lnTo>
                      <a:lnTo>
                        <a:pt x="653" y="208"/>
                      </a:lnTo>
                      <a:lnTo>
                        <a:pt x="659" y="208"/>
                      </a:lnTo>
                      <a:lnTo>
                        <a:pt x="659" y="213"/>
                      </a:lnTo>
                      <a:lnTo>
                        <a:pt x="664" y="213"/>
                      </a:lnTo>
                      <a:lnTo>
                        <a:pt x="664" y="218"/>
                      </a:lnTo>
                      <a:lnTo>
                        <a:pt x="670" y="218"/>
                      </a:lnTo>
                      <a:lnTo>
                        <a:pt x="670" y="223"/>
                      </a:lnTo>
                      <a:lnTo>
                        <a:pt x="670" y="228"/>
                      </a:lnTo>
                      <a:lnTo>
                        <a:pt x="676" y="228"/>
                      </a:lnTo>
                      <a:lnTo>
                        <a:pt x="676" y="233"/>
                      </a:lnTo>
                      <a:lnTo>
                        <a:pt x="635" y="233"/>
                      </a:lnTo>
                      <a:close/>
                      <a:moveTo>
                        <a:pt x="6" y="347"/>
                      </a:moveTo>
                      <a:lnTo>
                        <a:pt x="6" y="288"/>
                      </a:lnTo>
                      <a:lnTo>
                        <a:pt x="64" y="288"/>
                      </a:lnTo>
                      <a:lnTo>
                        <a:pt x="64" y="303"/>
                      </a:lnTo>
                      <a:lnTo>
                        <a:pt x="29" y="303"/>
                      </a:lnTo>
                      <a:lnTo>
                        <a:pt x="29" y="312"/>
                      </a:lnTo>
                      <a:lnTo>
                        <a:pt x="64" y="312"/>
                      </a:lnTo>
                      <a:lnTo>
                        <a:pt x="64" y="322"/>
                      </a:lnTo>
                      <a:lnTo>
                        <a:pt x="29" y="322"/>
                      </a:lnTo>
                      <a:lnTo>
                        <a:pt x="29" y="337"/>
                      </a:lnTo>
                      <a:lnTo>
                        <a:pt x="70" y="337"/>
                      </a:lnTo>
                      <a:lnTo>
                        <a:pt x="70" y="347"/>
                      </a:lnTo>
                      <a:lnTo>
                        <a:pt x="6" y="347"/>
                      </a:lnTo>
                      <a:close/>
                      <a:moveTo>
                        <a:pt x="81" y="347"/>
                      </a:moveTo>
                      <a:lnTo>
                        <a:pt x="81" y="312"/>
                      </a:lnTo>
                      <a:lnTo>
                        <a:pt x="81" y="308"/>
                      </a:lnTo>
                      <a:lnTo>
                        <a:pt x="99" y="308"/>
                      </a:lnTo>
                      <a:lnTo>
                        <a:pt x="104" y="308"/>
                      </a:lnTo>
                      <a:lnTo>
                        <a:pt x="104" y="312"/>
                      </a:lnTo>
                      <a:lnTo>
                        <a:pt x="110" y="308"/>
                      </a:lnTo>
                      <a:lnTo>
                        <a:pt x="116" y="308"/>
                      </a:lnTo>
                      <a:lnTo>
                        <a:pt x="122" y="308"/>
                      </a:lnTo>
                      <a:lnTo>
                        <a:pt x="127" y="308"/>
                      </a:lnTo>
                      <a:lnTo>
                        <a:pt x="133" y="308"/>
                      </a:lnTo>
                      <a:lnTo>
                        <a:pt x="139" y="308"/>
                      </a:lnTo>
                      <a:lnTo>
                        <a:pt x="139" y="312"/>
                      </a:lnTo>
                      <a:lnTo>
                        <a:pt x="139" y="317"/>
                      </a:lnTo>
                      <a:lnTo>
                        <a:pt x="145" y="317"/>
                      </a:lnTo>
                      <a:lnTo>
                        <a:pt x="145" y="322"/>
                      </a:lnTo>
                      <a:lnTo>
                        <a:pt x="145" y="347"/>
                      </a:lnTo>
                      <a:lnTo>
                        <a:pt x="122" y="347"/>
                      </a:lnTo>
                      <a:lnTo>
                        <a:pt x="122" y="327"/>
                      </a:lnTo>
                      <a:lnTo>
                        <a:pt x="122" y="322"/>
                      </a:lnTo>
                      <a:lnTo>
                        <a:pt x="122" y="317"/>
                      </a:lnTo>
                      <a:lnTo>
                        <a:pt x="116" y="317"/>
                      </a:lnTo>
                      <a:lnTo>
                        <a:pt x="110" y="317"/>
                      </a:lnTo>
                      <a:lnTo>
                        <a:pt x="104" y="317"/>
                      </a:lnTo>
                      <a:lnTo>
                        <a:pt x="104" y="322"/>
                      </a:lnTo>
                      <a:lnTo>
                        <a:pt x="104" y="327"/>
                      </a:lnTo>
                      <a:lnTo>
                        <a:pt x="104" y="347"/>
                      </a:lnTo>
                      <a:lnTo>
                        <a:pt x="81" y="347"/>
                      </a:lnTo>
                      <a:close/>
                      <a:moveTo>
                        <a:pt x="197" y="322"/>
                      </a:moveTo>
                      <a:lnTo>
                        <a:pt x="197" y="317"/>
                      </a:lnTo>
                      <a:lnTo>
                        <a:pt x="191" y="317"/>
                      </a:lnTo>
                      <a:lnTo>
                        <a:pt x="185" y="317"/>
                      </a:lnTo>
                      <a:lnTo>
                        <a:pt x="179" y="317"/>
                      </a:lnTo>
                      <a:lnTo>
                        <a:pt x="179" y="322"/>
                      </a:lnTo>
                      <a:lnTo>
                        <a:pt x="197" y="322"/>
                      </a:lnTo>
                      <a:close/>
                      <a:moveTo>
                        <a:pt x="179" y="332"/>
                      </a:moveTo>
                      <a:lnTo>
                        <a:pt x="179" y="337"/>
                      </a:lnTo>
                      <a:lnTo>
                        <a:pt x="185" y="337"/>
                      </a:lnTo>
                      <a:lnTo>
                        <a:pt x="185" y="342"/>
                      </a:lnTo>
                      <a:lnTo>
                        <a:pt x="191" y="342"/>
                      </a:lnTo>
                      <a:lnTo>
                        <a:pt x="191" y="337"/>
                      </a:lnTo>
                      <a:lnTo>
                        <a:pt x="197" y="337"/>
                      </a:lnTo>
                      <a:lnTo>
                        <a:pt x="220" y="337"/>
                      </a:lnTo>
                      <a:lnTo>
                        <a:pt x="214" y="337"/>
                      </a:lnTo>
                      <a:lnTo>
                        <a:pt x="214" y="342"/>
                      </a:lnTo>
                      <a:lnTo>
                        <a:pt x="208" y="347"/>
                      </a:lnTo>
                      <a:lnTo>
                        <a:pt x="202" y="347"/>
                      </a:lnTo>
                      <a:lnTo>
                        <a:pt x="197" y="347"/>
                      </a:lnTo>
                      <a:lnTo>
                        <a:pt x="191" y="347"/>
                      </a:lnTo>
                      <a:lnTo>
                        <a:pt x="185" y="347"/>
                      </a:lnTo>
                      <a:lnTo>
                        <a:pt x="179" y="347"/>
                      </a:lnTo>
                      <a:lnTo>
                        <a:pt x="174" y="347"/>
                      </a:lnTo>
                      <a:lnTo>
                        <a:pt x="168" y="347"/>
                      </a:lnTo>
                      <a:lnTo>
                        <a:pt x="162" y="347"/>
                      </a:lnTo>
                      <a:lnTo>
                        <a:pt x="162" y="342"/>
                      </a:lnTo>
                      <a:lnTo>
                        <a:pt x="156" y="337"/>
                      </a:lnTo>
                      <a:lnTo>
                        <a:pt x="156" y="332"/>
                      </a:lnTo>
                      <a:lnTo>
                        <a:pt x="156" y="327"/>
                      </a:lnTo>
                      <a:lnTo>
                        <a:pt x="156" y="322"/>
                      </a:lnTo>
                      <a:lnTo>
                        <a:pt x="156" y="317"/>
                      </a:lnTo>
                      <a:lnTo>
                        <a:pt x="162" y="317"/>
                      </a:lnTo>
                      <a:lnTo>
                        <a:pt x="162" y="312"/>
                      </a:lnTo>
                      <a:lnTo>
                        <a:pt x="168" y="312"/>
                      </a:lnTo>
                      <a:lnTo>
                        <a:pt x="168" y="308"/>
                      </a:lnTo>
                      <a:lnTo>
                        <a:pt x="174" y="308"/>
                      </a:lnTo>
                      <a:lnTo>
                        <a:pt x="179" y="308"/>
                      </a:lnTo>
                      <a:lnTo>
                        <a:pt x="185" y="308"/>
                      </a:lnTo>
                      <a:lnTo>
                        <a:pt x="191" y="308"/>
                      </a:lnTo>
                      <a:lnTo>
                        <a:pt x="197" y="308"/>
                      </a:lnTo>
                      <a:lnTo>
                        <a:pt x="202" y="308"/>
                      </a:lnTo>
                      <a:lnTo>
                        <a:pt x="208" y="308"/>
                      </a:lnTo>
                      <a:lnTo>
                        <a:pt x="208" y="312"/>
                      </a:lnTo>
                      <a:lnTo>
                        <a:pt x="214" y="312"/>
                      </a:lnTo>
                      <a:lnTo>
                        <a:pt x="214" y="317"/>
                      </a:lnTo>
                      <a:lnTo>
                        <a:pt x="220" y="322"/>
                      </a:lnTo>
                      <a:lnTo>
                        <a:pt x="220" y="327"/>
                      </a:lnTo>
                      <a:lnTo>
                        <a:pt x="220" y="332"/>
                      </a:lnTo>
                      <a:lnTo>
                        <a:pt x="179" y="332"/>
                      </a:lnTo>
                      <a:close/>
                      <a:moveTo>
                        <a:pt x="231" y="347"/>
                      </a:moveTo>
                      <a:lnTo>
                        <a:pt x="231" y="312"/>
                      </a:lnTo>
                      <a:lnTo>
                        <a:pt x="231" y="308"/>
                      </a:lnTo>
                      <a:lnTo>
                        <a:pt x="254" y="308"/>
                      </a:lnTo>
                      <a:lnTo>
                        <a:pt x="254" y="312"/>
                      </a:lnTo>
                      <a:lnTo>
                        <a:pt x="254" y="308"/>
                      </a:lnTo>
                      <a:lnTo>
                        <a:pt x="260" y="308"/>
                      </a:lnTo>
                      <a:lnTo>
                        <a:pt x="266" y="308"/>
                      </a:lnTo>
                      <a:lnTo>
                        <a:pt x="272" y="308"/>
                      </a:lnTo>
                      <a:lnTo>
                        <a:pt x="272" y="317"/>
                      </a:lnTo>
                      <a:lnTo>
                        <a:pt x="266" y="317"/>
                      </a:lnTo>
                      <a:lnTo>
                        <a:pt x="260" y="322"/>
                      </a:lnTo>
                      <a:lnTo>
                        <a:pt x="254" y="322"/>
                      </a:lnTo>
                      <a:lnTo>
                        <a:pt x="254" y="327"/>
                      </a:lnTo>
                      <a:lnTo>
                        <a:pt x="254" y="332"/>
                      </a:lnTo>
                      <a:lnTo>
                        <a:pt x="254" y="347"/>
                      </a:lnTo>
                      <a:lnTo>
                        <a:pt x="231" y="347"/>
                      </a:lnTo>
                      <a:close/>
                      <a:moveTo>
                        <a:pt x="318" y="317"/>
                      </a:moveTo>
                      <a:lnTo>
                        <a:pt x="312" y="317"/>
                      </a:lnTo>
                      <a:lnTo>
                        <a:pt x="306" y="317"/>
                      </a:lnTo>
                      <a:lnTo>
                        <a:pt x="306" y="322"/>
                      </a:lnTo>
                      <a:lnTo>
                        <a:pt x="306" y="327"/>
                      </a:lnTo>
                      <a:lnTo>
                        <a:pt x="306" y="332"/>
                      </a:lnTo>
                      <a:lnTo>
                        <a:pt x="306" y="337"/>
                      </a:lnTo>
                      <a:lnTo>
                        <a:pt x="312" y="337"/>
                      </a:lnTo>
                      <a:lnTo>
                        <a:pt x="318" y="337"/>
                      </a:lnTo>
                      <a:lnTo>
                        <a:pt x="324" y="337"/>
                      </a:lnTo>
                      <a:lnTo>
                        <a:pt x="324" y="332"/>
                      </a:lnTo>
                      <a:lnTo>
                        <a:pt x="324" y="327"/>
                      </a:lnTo>
                      <a:lnTo>
                        <a:pt x="324" y="322"/>
                      </a:lnTo>
                      <a:lnTo>
                        <a:pt x="324" y="317"/>
                      </a:lnTo>
                      <a:lnTo>
                        <a:pt x="318" y="317"/>
                      </a:lnTo>
                      <a:close/>
                      <a:moveTo>
                        <a:pt x="347" y="342"/>
                      </a:moveTo>
                      <a:lnTo>
                        <a:pt x="347" y="347"/>
                      </a:lnTo>
                      <a:lnTo>
                        <a:pt x="347" y="352"/>
                      </a:lnTo>
                      <a:lnTo>
                        <a:pt x="347" y="357"/>
                      </a:lnTo>
                      <a:lnTo>
                        <a:pt x="341" y="357"/>
                      </a:lnTo>
                      <a:lnTo>
                        <a:pt x="341" y="362"/>
                      </a:lnTo>
                      <a:lnTo>
                        <a:pt x="335" y="362"/>
                      </a:lnTo>
                      <a:lnTo>
                        <a:pt x="329" y="362"/>
                      </a:lnTo>
                      <a:lnTo>
                        <a:pt x="324" y="362"/>
                      </a:lnTo>
                      <a:lnTo>
                        <a:pt x="318" y="362"/>
                      </a:lnTo>
                      <a:lnTo>
                        <a:pt x="312" y="367"/>
                      </a:lnTo>
                      <a:lnTo>
                        <a:pt x="306" y="362"/>
                      </a:lnTo>
                      <a:lnTo>
                        <a:pt x="301" y="362"/>
                      </a:lnTo>
                      <a:lnTo>
                        <a:pt x="295" y="362"/>
                      </a:lnTo>
                      <a:lnTo>
                        <a:pt x="289" y="362"/>
                      </a:lnTo>
                      <a:lnTo>
                        <a:pt x="289" y="357"/>
                      </a:lnTo>
                      <a:lnTo>
                        <a:pt x="283" y="357"/>
                      </a:lnTo>
                      <a:lnTo>
                        <a:pt x="283" y="352"/>
                      </a:lnTo>
                      <a:lnTo>
                        <a:pt x="306" y="352"/>
                      </a:lnTo>
                      <a:lnTo>
                        <a:pt x="306" y="357"/>
                      </a:lnTo>
                      <a:lnTo>
                        <a:pt x="312" y="357"/>
                      </a:lnTo>
                      <a:lnTo>
                        <a:pt x="318" y="357"/>
                      </a:lnTo>
                      <a:lnTo>
                        <a:pt x="324" y="357"/>
                      </a:lnTo>
                      <a:lnTo>
                        <a:pt x="324" y="352"/>
                      </a:lnTo>
                      <a:lnTo>
                        <a:pt x="324" y="347"/>
                      </a:lnTo>
                      <a:lnTo>
                        <a:pt x="324" y="342"/>
                      </a:lnTo>
                      <a:lnTo>
                        <a:pt x="318" y="342"/>
                      </a:lnTo>
                      <a:lnTo>
                        <a:pt x="318" y="347"/>
                      </a:lnTo>
                      <a:lnTo>
                        <a:pt x="312" y="347"/>
                      </a:lnTo>
                      <a:lnTo>
                        <a:pt x="306" y="347"/>
                      </a:lnTo>
                      <a:lnTo>
                        <a:pt x="301" y="347"/>
                      </a:lnTo>
                      <a:lnTo>
                        <a:pt x="295" y="347"/>
                      </a:lnTo>
                      <a:lnTo>
                        <a:pt x="295" y="342"/>
                      </a:lnTo>
                      <a:lnTo>
                        <a:pt x="289" y="342"/>
                      </a:lnTo>
                      <a:lnTo>
                        <a:pt x="283" y="337"/>
                      </a:lnTo>
                      <a:lnTo>
                        <a:pt x="283" y="332"/>
                      </a:lnTo>
                      <a:lnTo>
                        <a:pt x="283" y="327"/>
                      </a:lnTo>
                      <a:lnTo>
                        <a:pt x="283" y="322"/>
                      </a:lnTo>
                      <a:lnTo>
                        <a:pt x="283" y="317"/>
                      </a:lnTo>
                      <a:lnTo>
                        <a:pt x="283" y="312"/>
                      </a:lnTo>
                      <a:lnTo>
                        <a:pt x="289" y="312"/>
                      </a:lnTo>
                      <a:lnTo>
                        <a:pt x="289" y="308"/>
                      </a:lnTo>
                      <a:lnTo>
                        <a:pt x="295" y="308"/>
                      </a:lnTo>
                      <a:lnTo>
                        <a:pt x="301" y="308"/>
                      </a:lnTo>
                      <a:lnTo>
                        <a:pt x="306" y="308"/>
                      </a:lnTo>
                      <a:lnTo>
                        <a:pt x="312" y="308"/>
                      </a:lnTo>
                      <a:lnTo>
                        <a:pt x="318" y="308"/>
                      </a:lnTo>
                      <a:lnTo>
                        <a:pt x="324" y="308"/>
                      </a:lnTo>
                      <a:lnTo>
                        <a:pt x="324" y="312"/>
                      </a:lnTo>
                      <a:lnTo>
                        <a:pt x="324" y="308"/>
                      </a:lnTo>
                      <a:lnTo>
                        <a:pt x="347" y="308"/>
                      </a:lnTo>
                      <a:lnTo>
                        <a:pt x="347" y="312"/>
                      </a:lnTo>
                      <a:lnTo>
                        <a:pt x="347" y="342"/>
                      </a:lnTo>
                      <a:close/>
                      <a:moveTo>
                        <a:pt x="364" y="303"/>
                      </a:moveTo>
                      <a:lnTo>
                        <a:pt x="364" y="288"/>
                      </a:lnTo>
                      <a:lnTo>
                        <a:pt x="387" y="288"/>
                      </a:lnTo>
                      <a:lnTo>
                        <a:pt x="387" y="303"/>
                      </a:lnTo>
                      <a:lnTo>
                        <a:pt x="364" y="303"/>
                      </a:lnTo>
                      <a:close/>
                      <a:moveTo>
                        <a:pt x="364" y="347"/>
                      </a:moveTo>
                      <a:lnTo>
                        <a:pt x="364" y="308"/>
                      </a:lnTo>
                      <a:lnTo>
                        <a:pt x="387" y="308"/>
                      </a:lnTo>
                      <a:lnTo>
                        <a:pt x="387" y="347"/>
                      </a:lnTo>
                      <a:lnTo>
                        <a:pt x="364" y="347"/>
                      </a:lnTo>
                      <a:close/>
                      <a:moveTo>
                        <a:pt x="439" y="332"/>
                      </a:moveTo>
                      <a:lnTo>
                        <a:pt x="433" y="332"/>
                      </a:lnTo>
                      <a:lnTo>
                        <a:pt x="428" y="332"/>
                      </a:lnTo>
                      <a:lnTo>
                        <a:pt x="422" y="332"/>
                      </a:lnTo>
                      <a:lnTo>
                        <a:pt x="422" y="337"/>
                      </a:lnTo>
                      <a:lnTo>
                        <a:pt x="422" y="342"/>
                      </a:lnTo>
                      <a:lnTo>
                        <a:pt x="428" y="342"/>
                      </a:lnTo>
                      <a:lnTo>
                        <a:pt x="433" y="342"/>
                      </a:lnTo>
                      <a:lnTo>
                        <a:pt x="433" y="337"/>
                      </a:lnTo>
                      <a:lnTo>
                        <a:pt x="439" y="337"/>
                      </a:lnTo>
                      <a:lnTo>
                        <a:pt x="439" y="332"/>
                      </a:lnTo>
                      <a:close/>
                      <a:moveTo>
                        <a:pt x="439" y="342"/>
                      </a:moveTo>
                      <a:lnTo>
                        <a:pt x="433" y="342"/>
                      </a:lnTo>
                      <a:lnTo>
                        <a:pt x="433" y="347"/>
                      </a:lnTo>
                      <a:lnTo>
                        <a:pt x="428" y="347"/>
                      </a:lnTo>
                      <a:lnTo>
                        <a:pt x="422" y="347"/>
                      </a:lnTo>
                      <a:lnTo>
                        <a:pt x="416" y="347"/>
                      </a:lnTo>
                      <a:lnTo>
                        <a:pt x="410" y="347"/>
                      </a:lnTo>
                      <a:lnTo>
                        <a:pt x="405" y="347"/>
                      </a:lnTo>
                      <a:lnTo>
                        <a:pt x="399" y="347"/>
                      </a:lnTo>
                      <a:lnTo>
                        <a:pt x="399" y="342"/>
                      </a:lnTo>
                      <a:lnTo>
                        <a:pt x="399" y="337"/>
                      </a:lnTo>
                      <a:lnTo>
                        <a:pt x="399" y="332"/>
                      </a:lnTo>
                      <a:lnTo>
                        <a:pt x="399" y="327"/>
                      </a:lnTo>
                      <a:lnTo>
                        <a:pt x="405" y="327"/>
                      </a:lnTo>
                      <a:lnTo>
                        <a:pt x="410" y="327"/>
                      </a:lnTo>
                      <a:lnTo>
                        <a:pt x="410" y="322"/>
                      </a:lnTo>
                      <a:lnTo>
                        <a:pt x="416" y="322"/>
                      </a:lnTo>
                      <a:lnTo>
                        <a:pt x="422" y="322"/>
                      </a:lnTo>
                      <a:lnTo>
                        <a:pt x="428" y="322"/>
                      </a:lnTo>
                      <a:lnTo>
                        <a:pt x="433" y="322"/>
                      </a:lnTo>
                      <a:lnTo>
                        <a:pt x="439" y="322"/>
                      </a:lnTo>
                      <a:lnTo>
                        <a:pt x="439" y="317"/>
                      </a:lnTo>
                      <a:lnTo>
                        <a:pt x="433" y="317"/>
                      </a:lnTo>
                      <a:lnTo>
                        <a:pt x="428" y="317"/>
                      </a:lnTo>
                      <a:lnTo>
                        <a:pt x="422" y="317"/>
                      </a:lnTo>
                      <a:lnTo>
                        <a:pt x="399" y="317"/>
                      </a:lnTo>
                      <a:lnTo>
                        <a:pt x="405" y="312"/>
                      </a:lnTo>
                      <a:lnTo>
                        <a:pt x="405" y="308"/>
                      </a:lnTo>
                      <a:lnTo>
                        <a:pt x="410" y="308"/>
                      </a:lnTo>
                      <a:lnTo>
                        <a:pt x="416" y="308"/>
                      </a:lnTo>
                      <a:lnTo>
                        <a:pt x="422" y="308"/>
                      </a:lnTo>
                      <a:lnTo>
                        <a:pt x="428" y="308"/>
                      </a:lnTo>
                      <a:lnTo>
                        <a:pt x="433" y="308"/>
                      </a:lnTo>
                      <a:lnTo>
                        <a:pt x="439" y="308"/>
                      </a:lnTo>
                      <a:lnTo>
                        <a:pt x="445" y="308"/>
                      </a:lnTo>
                      <a:lnTo>
                        <a:pt x="451" y="308"/>
                      </a:lnTo>
                      <a:lnTo>
                        <a:pt x="451" y="312"/>
                      </a:lnTo>
                      <a:lnTo>
                        <a:pt x="456" y="312"/>
                      </a:lnTo>
                      <a:lnTo>
                        <a:pt x="456" y="317"/>
                      </a:lnTo>
                      <a:lnTo>
                        <a:pt x="456" y="322"/>
                      </a:lnTo>
                      <a:lnTo>
                        <a:pt x="462" y="322"/>
                      </a:lnTo>
                      <a:lnTo>
                        <a:pt x="462" y="342"/>
                      </a:lnTo>
                      <a:lnTo>
                        <a:pt x="462" y="347"/>
                      </a:lnTo>
                      <a:lnTo>
                        <a:pt x="439" y="347"/>
                      </a:lnTo>
                      <a:lnTo>
                        <a:pt x="439" y="342"/>
                      </a:lnTo>
                      <a:close/>
                      <a:moveTo>
                        <a:pt x="532" y="327"/>
                      </a:moveTo>
                      <a:lnTo>
                        <a:pt x="532" y="332"/>
                      </a:lnTo>
                      <a:lnTo>
                        <a:pt x="532" y="337"/>
                      </a:lnTo>
                      <a:lnTo>
                        <a:pt x="537" y="337"/>
                      </a:lnTo>
                      <a:lnTo>
                        <a:pt x="543" y="337"/>
                      </a:lnTo>
                      <a:lnTo>
                        <a:pt x="549" y="337"/>
                      </a:lnTo>
                      <a:lnTo>
                        <a:pt x="555" y="337"/>
                      </a:lnTo>
                      <a:lnTo>
                        <a:pt x="555" y="332"/>
                      </a:lnTo>
                      <a:lnTo>
                        <a:pt x="555" y="327"/>
                      </a:lnTo>
                      <a:lnTo>
                        <a:pt x="549" y="327"/>
                      </a:lnTo>
                      <a:lnTo>
                        <a:pt x="543" y="327"/>
                      </a:lnTo>
                      <a:lnTo>
                        <a:pt x="537" y="327"/>
                      </a:lnTo>
                      <a:lnTo>
                        <a:pt x="532" y="322"/>
                      </a:lnTo>
                      <a:lnTo>
                        <a:pt x="526" y="322"/>
                      </a:lnTo>
                      <a:lnTo>
                        <a:pt x="520" y="322"/>
                      </a:lnTo>
                      <a:lnTo>
                        <a:pt x="514" y="317"/>
                      </a:lnTo>
                      <a:lnTo>
                        <a:pt x="508" y="317"/>
                      </a:lnTo>
                      <a:lnTo>
                        <a:pt x="508" y="312"/>
                      </a:lnTo>
                      <a:lnTo>
                        <a:pt x="508" y="308"/>
                      </a:lnTo>
                      <a:lnTo>
                        <a:pt x="508" y="303"/>
                      </a:lnTo>
                      <a:lnTo>
                        <a:pt x="508" y="298"/>
                      </a:lnTo>
                      <a:lnTo>
                        <a:pt x="514" y="298"/>
                      </a:lnTo>
                      <a:lnTo>
                        <a:pt x="514" y="293"/>
                      </a:lnTo>
                      <a:lnTo>
                        <a:pt x="520" y="293"/>
                      </a:lnTo>
                      <a:lnTo>
                        <a:pt x="526" y="293"/>
                      </a:lnTo>
                      <a:lnTo>
                        <a:pt x="526" y="288"/>
                      </a:lnTo>
                      <a:lnTo>
                        <a:pt x="532" y="288"/>
                      </a:lnTo>
                      <a:lnTo>
                        <a:pt x="537" y="288"/>
                      </a:lnTo>
                      <a:lnTo>
                        <a:pt x="543" y="288"/>
                      </a:lnTo>
                      <a:lnTo>
                        <a:pt x="549" y="288"/>
                      </a:lnTo>
                      <a:lnTo>
                        <a:pt x="555" y="288"/>
                      </a:lnTo>
                      <a:lnTo>
                        <a:pt x="560" y="288"/>
                      </a:lnTo>
                      <a:lnTo>
                        <a:pt x="560" y="293"/>
                      </a:lnTo>
                      <a:lnTo>
                        <a:pt x="566" y="293"/>
                      </a:lnTo>
                      <a:lnTo>
                        <a:pt x="572" y="293"/>
                      </a:lnTo>
                      <a:lnTo>
                        <a:pt x="572" y="298"/>
                      </a:lnTo>
                      <a:lnTo>
                        <a:pt x="578" y="298"/>
                      </a:lnTo>
                      <a:lnTo>
                        <a:pt x="578" y="303"/>
                      </a:lnTo>
                      <a:lnTo>
                        <a:pt x="578" y="308"/>
                      </a:lnTo>
                      <a:lnTo>
                        <a:pt x="555" y="308"/>
                      </a:lnTo>
                      <a:lnTo>
                        <a:pt x="555" y="303"/>
                      </a:lnTo>
                      <a:lnTo>
                        <a:pt x="549" y="303"/>
                      </a:lnTo>
                      <a:lnTo>
                        <a:pt x="543" y="303"/>
                      </a:lnTo>
                      <a:lnTo>
                        <a:pt x="543" y="298"/>
                      </a:lnTo>
                      <a:lnTo>
                        <a:pt x="537" y="303"/>
                      </a:lnTo>
                      <a:lnTo>
                        <a:pt x="532" y="303"/>
                      </a:lnTo>
                      <a:lnTo>
                        <a:pt x="532" y="308"/>
                      </a:lnTo>
                      <a:lnTo>
                        <a:pt x="537" y="308"/>
                      </a:lnTo>
                      <a:lnTo>
                        <a:pt x="543" y="308"/>
                      </a:lnTo>
                      <a:lnTo>
                        <a:pt x="543" y="312"/>
                      </a:lnTo>
                      <a:lnTo>
                        <a:pt x="549" y="312"/>
                      </a:lnTo>
                      <a:lnTo>
                        <a:pt x="555" y="312"/>
                      </a:lnTo>
                      <a:lnTo>
                        <a:pt x="560" y="312"/>
                      </a:lnTo>
                      <a:lnTo>
                        <a:pt x="566" y="312"/>
                      </a:lnTo>
                      <a:lnTo>
                        <a:pt x="566" y="317"/>
                      </a:lnTo>
                      <a:lnTo>
                        <a:pt x="572" y="317"/>
                      </a:lnTo>
                      <a:lnTo>
                        <a:pt x="572" y="322"/>
                      </a:lnTo>
                      <a:lnTo>
                        <a:pt x="578" y="322"/>
                      </a:lnTo>
                      <a:lnTo>
                        <a:pt x="578" y="327"/>
                      </a:lnTo>
                      <a:lnTo>
                        <a:pt x="578" y="332"/>
                      </a:lnTo>
                      <a:lnTo>
                        <a:pt x="578" y="337"/>
                      </a:lnTo>
                      <a:lnTo>
                        <a:pt x="578" y="342"/>
                      </a:lnTo>
                      <a:lnTo>
                        <a:pt x="572" y="342"/>
                      </a:lnTo>
                      <a:lnTo>
                        <a:pt x="566" y="347"/>
                      </a:lnTo>
                      <a:lnTo>
                        <a:pt x="560" y="347"/>
                      </a:lnTo>
                      <a:lnTo>
                        <a:pt x="555" y="347"/>
                      </a:lnTo>
                      <a:lnTo>
                        <a:pt x="549" y="347"/>
                      </a:lnTo>
                      <a:lnTo>
                        <a:pt x="543" y="347"/>
                      </a:lnTo>
                      <a:lnTo>
                        <a:pt x="537" y="347"/>
                      </a:lnTo>
                      <a:lnTo>
                        <a:pt x="532" y="347"/>
                      </a:lnTo>
                      <a:lnTo>
                        <a:pt x="526" y="347"/>
                      </a:lnTo>
                      <a:lnTo>
                        <a:pt x="520" y="347"/>
                      </a:lnTo>
                      <a:lnTo>
                        <a:pt x="514" y="347"/>
                      </a:lnTo>
                      <a:lnTo>
                        <a:pt x="514" y="342"/>
                      </a:lnTo>
                      <a:lnTo>
                        <a:pt x="508" y="342"/>
                      </a:lnTo>
                      <a:lnTo>
                        <a:pt x="508" y="337"/>
                      </a:lnTo>
                      <a:lnTo>
                        <a:pt x="508" y="332"/>
                      </a:lnTo>
                      <a:lnTo>
                        <a:pt x="508" y="327"/>
                      </a:lnTo>
                      <a:lnTo>
                        <a:pt x="532" y="327"/>
                      </a:lnTo>
                      <a:close/>
                      <a:moveTo>
                        <a:pt x="612" y="347"/>
                      </a:moveTo>
                      <a:lnTo>
                        <a:pt x="595" y="347"/>
                      </a:lnTo>
                      <a:lnTo>
                        <a:pt x="595" y="332"/>
                      </a:lnTo>
                      <a:lnTo>
                        <a:pt x="612" y="332"/>
                      </a:lnTo>
                      <a:lnTo>
                        <a:pt x="612" y="347"/>
                      </a:lnTo>
                      <a:close/>
                      <a:moveTo>
                        <a:pt x="682" y="322"/>
                      </a:moveTo>
                      <a:lnTo>
                        <a:pt x="670" y="303"/>
                      </a:lnTo>
                      <a:lnTo>
                        <a:pt x="659" y="322"/>
                      </a:lnTo>
                      <a:lnTo>
                        <a:pt x="682" y="322"/>
                      </a:lnTo>
                      <a:close/>
                      <a:moveTo>
                        <a:pt x="647" y="347"/>
                      </a:moveTo>
                      <a:lnTo>
                        <a:pt x="624" y="347"/>
                      </a:lnTo>
                      <a:lnTo>
                        <a:pt x="659" y="288"/>
                      </a:lnTo>
                      <a:lnTo>
                        <a:pt x="682" y="288"/>
                      </a:lnTo>
                      <a:lnTo>
                        <a:pt x="716" y="347"/>
                      </a:lnTo>
                      <a:lnTo>
                        <a:pt x="693" y="347"/>
                      </a:lnTo>
                      <a:lnTo>
                        <a:pt x="687" y="337"/>
                      </a:lnTo>
                      <a:lnTo>
                        <a:pt x="653" y="337"/>
                      </a:lnTo>
                      <a:lnTo>
                        <a:pt x="647" y="347"/>
                      </a:lnTo>
                      <a:close/>
                      <a:moveTo>
                        <a:pt x="745" y="347"/>
                      </a:moveTo>
                      <a:lnTo>
                        <a:pt x="728" y="347"/>
                      </a:lnTo>
                      <a:lnTo>
                        <a:pt x="728" y="332"/>
                      </a:lnTo>
                      <a:lnTo>
                        <a:pt x="745" y="332"/>
                      </a:lnTo>
                      <a:lnTo>
                        <a:pt x="745" y="347"/>
                      </a:lnTo>
                      <a:close/>
                    </a:path>
                  </a:pathLst>
                </a:custGeom>
                <a:solidFill>
                  <a:srgbClr val="0000FF">
                    <a:alpha val="61176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 useBgFill="1">
            <p:nvSpPr>
              <p:cNvPr id="20500" name="Freeform 9"/>
              <p:cNvSpPr>
                <a:spLocks noChangeAspect="1"/>
              </p:cNvSpPr>
              <p:nvPr/>
            </p:nvSpPr>
            <p:spPr bwMode="auto">
              <a:xfrm>
                <a:off x="2681" y="1924"/>
                <a:ext cx="197" cy="221"/>
              </a:xfrm>
              <a:custGeom>
                <a:avLst/>
                <a:gdLst>
                  <a:gd name="T0" fmla="*/ 1773 w 127"/>
                  <a:gd name="T1" fmla="*/ 0 h 70"/>
                  <a:gd name="T2" fmla="*/ 1773 w 127"/>
                  <a:gd name="T3" fmla="*/ 10037 h 70"/>
                  <a:gd name="T4" fmla="*/ 1773 w 127"/>
                  <a:gd name="T5" fmla="*/ 19767 h 70"/>
                  <a:gd name="T6" fmla="*/ 1773 w 127"/>
                  <a:gd name="T7" fmla="*/ 24739 h 70"/>
                  <a:gd name="T8" fmla="*/ 1691 w 127"/>
                  <a:gd name="T9" fmla="*/ 34776 h 70"/>
                  <a:gd name="T10" fmla="*/ 1616 w 127"/>
                  <a:gd name="T11" fmla="*/ 44494 h 70"/>
                  <a:gd name="T12" fmla="*/ 1536 w 127"/>
                  <a:gd name="T13" fmla="*/ 49567 h 70"/>
                  <a:gd name="T14" fmla="*/ 1367 w 127"/>
                  <a:gd name="T15" fmla="*/ 59316 h 70"/>
                  <a:gd name="T16" fmla="*/ 1284 w 127"/>
                  <a:gd name="T17" fmla="*/ 59316 h 70"/>
                  <a:gd name="T18" fmla="*/ 1126 w 127"/>
                  <a:gd name="T19" fmla="*/ 64292 h 70"/>
                  <a:gd name="T20" fmla="*/ 1042 w 127"/>
                  <a:gd name="T21" fmla="*/ 64292 h 70"/>
                  <a:gd name="T22" fmla="*/ 892 w 127"/>
                  <a:gd name="T23" fmla="*/ 69353 h 70"/>
                  <a:gd name="T24" fmla="*/ 726 w 127"/>
                  <a:gd name="T25" fmla="*/ 69353 h 70"/>
                  <a:gd name="T26" fmla="*/ 486 w 127"/>
                  <a:gd name="T27" fmla="*/ 64292 h 70"/>
                  <a:gd name="T28" fmla="*/ 324 w 127"/>
                  <a:gd name="T29" fmla="*/ 64292 h 70"/>
                  <a:gd name="T30" fmla="*/ 231 w 127"/>
                  <a:gd name="T31" fmla="*/ 59316 h 70"/>
                  <a:gd name="T32" fmla="*/ 82 w 127"/>
                  <a:gd name="T33" fmla="*/ 54533 h 70"/>
                  <a:gd name="T34" fmla="*/ 82 w 127"/>
                  <a:gd name="T35" fmla="*/ 49567 h 70"/>
                  <a:gd name="T36" fmla="*/ 0 w 127"/>
                  <a:gd name="T37" fmla="*/ 39562 h 70"/>
                  <a:gd name="T38" fmla="*/ 0 w 127"/>
                  <a:gd name="T39" fmla="*/ 34776 h 70"/>
                  <a:gd name="T40" fmla="*/ 0 w 127"/>
                  <a:gd name="T41" fmla="*/ 24739 h 70"/>
                  <a:gd name="T42" fmla="*/ 82 w 127"/>
                  <a:gd name="T43" fmla="*/ 19767 h 70"/>
                  <a:gd name="T44" fmla="*/ 169 w 127"/>
                  <a:gd name="T45" fmla="*/ 14693 h 70"/>
                  <a:gd name="T46" fmla="*/ 231 w 127"/>
                  <a:gd name="T47" fmla="*/ 14693 h 70"/>
                  <a:gd name="T48" fmla="*/ 324 w 127"/>
                  <a:gd name="T49" fmla="*/ 10037 h 70"/>
                  <a:gd name="T50" fmla="*/ 486 w 127"/>
                  <a:gd name="T51" fmla="*/ 5064 h 70"/>
                  <a:gd name="T52" fmla="*/ 555 w 127"/>
                  <a:gd name="T53" fmla="*/ 5064 h 70"/>
                  <a:gd name="T54" fmla="*/ 726 w 127"/>
                  <a:gd name="T55" fmla="*/ 5064 h 70"/>
                  <a:gd name="T56" fmla="*/ 811 w 127"/>
                  <a:gd name="T57" fmla="*/ 0 h 70"/>
                  <a:gd name="T58" fmla="*/ 960 w 127"/>
                  <a:gd name="T59" fmla="*/ 0 h 70"/>
                  <a:gd name="T60" fmla="*/ 1126 w 127"/>
                  <a:gd name="T61" fmla="*/ 0 h 70"/>
                  <a:gd name="T62" fmla="*/ 1284 w 127"/>
                  <a:gd name="T63" fmla="*/ 0 h 70"/>
                  <a:gd name="T64" fmla="*/ 1449 w 127"/>
                  <a:gd name="T65" fmla="*/ 0 h 70"/>
                  <a:gd name="T66" fmla="*/ 1616 w 127"/>
                  <a:gd name="T67" fmla="*/ 0 h 70"/>
                  <a:gd name="T68" fmla="*/ 1691 w 127"/>
                  <a:gd name="T69" fmla="*/ 0 h 70"/>
                  <a:gd name="T70" fmla="*/ 1773 w 127"/>
                  <a:gd name="T71" fmla="*/ 0 h 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27" h="70">
                    <a:moveTo>
                      <a:pt x="127" y="0"/>
                    </a:moveTo>
                    <a:lnTo>
                      <a:pt x="127" y="10"/>
                    </a:lnTo>
                    <a:lnTo>
                      <a:pt x="127" y="20"/>
                    </a:lnTo>
                    <a:lnTo>
                      <a:pt x="127" y="25"/>
                    </a:lnTo>
                    <a:lnTo>
                      <a:pt x="121" y="35"/>
                    </a:lnTo>
                    <a:lnTo>
                      <a:pt x="116" y="45"/>
                    </a:lnTo>
                    <a:lnTo>
                      <a:pt x="110" y="50"/>
                    </a:lnTo>
                    <a:lnTo>
                      <a:pt x="98" y="60"/>
                    </a:lnTo>
                    <a:lnTo>
                      <a:pt x="92" y="60"/>
                    </a:lnTo>
                    <a:lnTo>
                      <a:pt x="81" y="65"/>
                    </a:lnTo>
                    <a:lnTo>
                      <a:pt x="75" y="65"/>
                    </a:lnTo>
                    <a:lnTo>
                      <a:pt x="64" y="70"/>
                    </a:lnTo>
                    <a:lnTo>
                      <a:pt x="52" y="70"/>
                    </a:lnTo>
                    <a:lnTo>
                      <a:pt x="35" y="65"/>
                    </a:lnTo>
                    <a:lnTo>
                      <a:pt x="23" y="65"/>
                    </a:lnTo>
                    <a:lnTo>
                      <a:pt x="17" y="60"/>
                    </a:lnTo>
                    <a:lnTo>
                      <a:pt x="6" y="55"/>
                    </a:lnTo>
                    <a:lnTo>
                      <a:pt x="6" y="50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0" y="25"/>
                    </a:lnTo>
                    <a:lnTo>
                      <a:pt x="6" y="20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0"/>
                    </a:lnTo>
                    <a:lnTo>
                      <a:pt x="35" y="5"/>
                    </a:lnTo>
                    <a:lnTo>
                      <a:pt x="40" y="5"/>
                    </a:lnTo>
                    <a:lnTo>
                      <a:pt x="52" y="5"/>
                    </a:lnTo>
                    <a:lnTo>
                      <a:pt x="58" y="0"/>
                    </a:lnTo>
                    <a:lnTo>
                      <a:pt x="69" y="0"/>
                    </a:lnTo>
                    <a:lnTo>
                      <a:pt x="81" y="0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21" y="0"/>
                    </a:lnTo>
                    <a:lnTo>
                      <a:pt x="127" y="0"/>
                    </a:lnTo>
                  </a:path>
                </a:pathLst>
              </a:custGeom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498" name="Oval 45"/>
            <p:cNvSpPr>
              <a:spLocks noChangeArrowheads="1"/>
            </p:cNvSpPr>
            <p:nvPr/>
          </p:nvSpPr>
          <p:spPr bwMode="auto">
            <a:xfrm rot="17387571" flipH="1">
              <a:off x="2495" y="2220"/>
              <a:ext cx="453" cy="590"/>
            </a:xfrm>
            <a:prstGeom prst="ellipse">
              <a:avLst/>
            </a:prstGeom>
            <a:solidFill>
              <a:srgbClr val="DDD6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DBDAD7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pt-BR" altLang="pt-BR" sz="2000"/>
            </a:p>
          </p:txBody>
        </p:sp>
      </p:grpSp>
      <p:sp>
        <p:nvSpPr>
          <p:cNvPr id="795689" name="WordArt 41"/>
          <p:cNvSpPr>
            <a:spLocks noChangeArrowheads="1" noChangeShapeType="1" noTextEdit="1"/>
          </p:cNvSpPr>
          <p:nvPr/>
        </p:nvSpPr>
        <p:spPr bwMode="auto">
          <a:xfrm rot="972644">
            <a:off x="1833563" y="1820863"/>
            <a:ext cx="6910387" cy="4033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Button">
              <a:avLst>
                <a:gd name="adj" fmla="val 11099713"/>
              </a:avLst>
            </a:prstTxWarp>
          </a:bodyPr>
          <a:lstStyle/>
          <a:p>
            <a:pPr algn="ctr" eaLnBrk="1" hangingPunct="1">
              <a:defRPr/>
            </a:pPr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99">
                        <a:alpha val="72000"/>
                      </a:srgbClr>
                    </a:gs>
                    <a:gs pos="50000">
                      <a:srgbClr val="009999">
                        <a:gamma/>
                        <a:shade val="46275"/>
                        <a:invGamma/>
                      </a:srgbClr>
                    </a:gs>
                    <a:gs pos="100000">
                      <a:srgbClr val="009999">
                        <a:alpha val="72000"/>
                      </a:srgbClr>
                    </a:gs>
                  </a:gsLst>
                  <a:lin ang="5400000" scaled="1"/>
                </a:gradFill>
                <a:latin typeface="Impact"/>
              </a:rPr>
              <a:t> Balsas -Reservatório Billings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226699" y="5176499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C00000"/>
                </a:solidFill>
              </a:rPr>
              <a:t>FIM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22531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22538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22540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1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2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43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22539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2532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431800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1042988" y="2133600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accent1"/>
                </a:solidFill>
              </a:rPr>
              <a:t>Ações Tomadas pela Emae</a:t>
            </a:r>
            <a:endParaRPr lang="pt-BR" altLang="pt-BR" sz="2000">
              <a:solidFill>
                <a:schemeClr val="accent1"/>
              </a:solidFill>
            </a:endParaRPr>
          </a:p>
        </p:txBody>
      </p:sp>
      <p:sp>
        <p:nvSpPr>
          <p:cNvPr id="22535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81288"/>
            <a:ext cx="5173663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23555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23563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23565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6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7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8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23564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556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431800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1042988" y="2133600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accent1"/>
                </a:solidFill>
              </a:rPr>
              <a:t>Ações Tomadas pela Emae</a:t>
            </a:r>
            <a:endParaRPr lang="pt-BR" altLang="pt-BR" sz="2000">
              <a:solidFill>
                <a:schemeClr val="accent1"/>
              </a:solidFill>
            </a:endParaRPr>
          </a:p>
        </p:txBody>
      </p:sp>
      <p:sp>
        <p:nvSpPr>
          <p:cNvPr id="23559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61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48546" r="42912" b="16562"/>
          <a:stretch>
            <a:fillRect/>
          </a:stretch>
        </p:blipFill>
        <p:spPr bwMode="auto">
          <a:xfrm>
            <a:off x="971550" y="2616200"/>
            <a:ext cx="5256213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6" t="27728" r="36613" b="54201"/>
          <a:stretch>
            <a:fillRect/>
          </a:stretch>
        </p:blipFill>
        <p:spPr bwMode="auto">
          <a:xfrm>
            <a:off x="6245225" y="3003550"/>
            <a:ext cx="255428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 dirty="0">
              <a:latin typeface="Arial" charset="0"/>
            </a:endParaRPr>
          </a:p>
        </p:txBody>
      </p:sp>
      <p:grpSp>
        <p:nvGrpSpPr>
          <p:cNvPr id="5123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5130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5132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3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5131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431800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1042988" y="2133600"/>
            <a:ext cx="374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accent1"/>
                </a:solidFill>
              </a:rPr>
              <a:t>Tabela de Tráfego</a:t>
            </a:r>
            <a:endParaRPr lang="pt-BR" altLang="pt-BR" sz="200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1042988" y="2708275"/>
            <a:ext cx="76327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39966"/>
              </a:buClr>
              <a:buFont typeface="Wingdings" pitchFamily="2" charset="2"/>
              <a:buNone/>
              <a:defRPr/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Veículos  e  Pedestres  Transportados  em   2015</a:t>
            </a:r>
          </a:p>
          <a:p>
            <a:pPr eaLnBrk="1" hangingPunct="1">
              <a:lnSpc>
                <a:spcPct val="150000"/>
              </a:lnSpc>
              <a:buClr>
                <a:srgbClr val="339966"/>
              </a:buClr>
              <a:buFont typeface="Wingdings" pitchFamily="2" charset="2"/>
              <a:buNone/>
              <a:defRPr/>
            </a:pPr>
            <a:endParaRPr lang="pt-BR" sz="900" dirty="0">
              <a:solidFill>
                <a:srgbClr val="3366CC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buClr>
                <a:srgbClr val="339966"/>
              </a:buClr>
              <a:buFont typeface="Wingdings" pitchFamily="2" charset="2"/>
              <a:buNone/>
              <a:defRPr/>
            </a:pPr>
            <a:r>
              <a:rPr lang="pt-BR" sz="1800" dirty="0">
                <a:solidFill>
                  <a:srgbClr val="3366CC"/>
                </a:solidFill>
                <a:latin typeface="Arial" charset="0"/>
              </a:rPr>
              <a:t>                                               </a:t>
            </a:r>
            <a:r>
              <a:rPr lang="pt-BR" sz="18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Pedestres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</a:t>
            </a:r>
            <a:r>
              <a:rPr lang="pt-BR" sz="1800" b="1" dirty="0">
                <a:solidFill>
                  <a:srgbClr val="99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Veículos        Viagens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Balsa João Basso                 2.424.062              798.693          58.359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Balsa </a:t>
            </a:r>
            <a:r>
              <a:rPr lang="pt-BR" sz="18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Taquacetuba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199.212              117.513          55.920   Balsa </a:t>
            </a:r>
            <a:r>
              <a:rPr lang="pt-BR" sz="18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Bororé</a:t>
            </a:r>
            <a:r>
              <a:rPr lang="pt-BR" sz="20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325.922</a:t>
            </a:r>
            <a:r>
              <a:rPr lang="pt-BR" sz="20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</a:t>
            </a: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456.243         69.995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sz="18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2.949.196             1.342.449      133.946</a:t>
            </a: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9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6154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6156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7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8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9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6155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148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1700808"/>
            <a:ext cx="7632700" cy="431800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1042988" y="1773833"/>
            <a:ext cx="7129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accent1"/>
                </a:solidFill>
              </a:rPr>
              <a:t>Ações Tomadas pela </a:t>
            </a:r>
            <a:r>
              <a:rPr lang="pt-BR" altLang="pt-BR" sz="2000" b="1" dirty="0" err="1">
                <a:solidFill>
                  <a:schemeClr val="accent1"/>
                </a:solidFill>
              </a:rPr>
              <a:t>Emae</a:t>
            </a:r>
            <a:r>
              <a:rPr lang="pt-BR" altLang="pt-BR" sz="2000" b="1" dirty="0">
                <a:solidFill>
                  <a:schemeClr val="accent1"/>
                </a:solidFill>
              </a:rPr>
              <a:t> – Compromissos Acertados</a:t>
            </a:r>
            <a:endParaRPr lang="pt-BR" altLang="pt-BR" sz="2000" dirty="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942975" y="2173883"/>
            <a:ext cx="7777162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Apontada grande deficiência nas Balsa das Travessias João Basso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 </a:t>
            </a:r>
            <a:r>
              <a:rPr lang="pt-BR" sz="1500" b="1" dirty="0" err="1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Bororé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Longas filas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superlotação de passageiros na Travessia João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Basso – Insatisfações e Manifestações;</a:t>
            </a:r>
            <a:endParaRPr lang="pt-BR" sz="15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Promessa do Governador de aproveitamento das Balsas do Dersa –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Inviáveis devido ao custo de </a:t>
            </a:r>
            <a:r>
              <a:rPr lang="pt-BR" sz="1500" b="1" dirty="0" err="1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adpatação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;</a:t>
            </a:r>
            <a:endParaRPr lang="pt-BR" sz="15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Secretaria de Energia solicita proposta para construção de nova balsa à ser financiada com recursos do Estado – R$ 7 milhões;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Realizado estudo para ampliação das balsas existentes -  R$ 1,4 milhões para balsa RG IV e R$ 1 milhão para Metálica III;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Ocorrência de dois acidentes fatais na Travessia João Basso – Exigência de implantação de diversas adequações nas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03 Travessias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pela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Marinha do Brasil;</a:t>
            </a:r>
            <a:endParaRPr lang="pt-BR" sz="15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Decisão de implantação das ampliações e das melhorias exigidas pela Marinha;</a:t>
            </a:r>
          </a:p>
          <a:p>
            <a:pPr eaLnBrk="1" hangingPunct="1">
              <a:lnSpc>
                <a:spcPct val="150000"/>
              </a:lnSpc>
              <a:buClr>
                <a:srgbClr val="339966"/>
              </a:buClr>
              <a:buFont typeface="Wingdings" pitchFamily="2" charset="2"/>
              <a:buNone/>
              <a:defRPr/>
            </a:pPr>
            <a:endParaRPr lang="pt-BR" sz="15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150000"/>
              </a:lnSpc>
              <a:buClr>
                <a:srgbClr val="339966"/>
              </a:buClr>
              <a:buFont typeface="Wingdings" pitchFamily="2" charset="2"/>
              <a:buNone/>
              <a:defRPr/>
            </a:pPr>
            <a:endParaRPr lang="pt-BR" sz="15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6154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6156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7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8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9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6155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148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1700808"/>
            <a:ext cx="7632700" cy="431800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1042988" y="1773833"/>
            <a:ext cx="7129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accent1"/>
                </a:solidFill>
              </a:rPr>
              <a:t>Ações Tomadas pela </a:t>
            </a:r>
            <a:r>
              <a:rPr lang="pt-BR" altLang="pt-BR" sz="2000" b="1" dirty="0" err="1">
                <a:solidFill>
                  <a:schemeClr val="accent1"/>
                </a:solidFill>
              </a:rPr>
              <a:t>Emae</a:t>
            </a:r>
            <a:r>
              <a:rPr lang="pt-BR" altLang="pt-BR" sz="2000" b="1" dirty="0">
                <a:solidFill>
                  <a:schemeClr val="accent1"/>
                </a:solidFill>
              </a:rPr>
              <a:t> – Compromissos Acertados</a:t>
            </a:r>
            <a:endParaRPr lang="pt-BR" altLang="pt-BR" sz="2000" dirty="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918370" y="2252038"/>
            <a:ext cx="777716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339966"/>
              </a:buClr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Elaborado de um plano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ações: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“Ações Voltadas a Melhoria da Qualidade da Operação das Balsas do Reservatório Billings”, contendo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as ações seguintes diretrizes: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   Melhorias no aspecto de segurança, em função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dos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dois acidentes fatais    ocorridos em agosto de 2014 e implantação dos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terminais de acesso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passageiros .</a:t>
            </a: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defRPr/>
            </a:pP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Aumento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 capacidade das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balsas (</a:t>
            </a:r>
            <a:r>
              <a:rPr lang="pt-BR" sz="1600" b="1" dirty="0" err="1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jumborização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– Orientação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  Secretaria de Energia e </a:t>
            </a:r>
            <a:r>
              <a:rPr lang="pt-BR" sz="16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promessa do </a:t>
            </a:r>
            <a:r>
              <a:rPr lang="pt-BR" sz="16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Governo de Estado, de instalação de balsas maiores.</a:t>
            </a:r>
          </a:p>
          <a:p>
            <a:pPr eaLnBrk="1" hangingPunct="1">
              <a:lnSpc>
                <a:spcPct val="150000"/>
              </a:lnSpc>
              <a:buClr>
                <a:srgbClr val="339966"/>
              </a:buClr>
              <a:buFont typeface="Wingdings" pitchFamily="2" charset="2"/>
              <a:buNone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150000"/>
              </a:lnSpc>
              <a:buClr>
                <a:srgbClr val="339966"/>
              </a:buClr>
              <a:buFont typeface="Wingdings" pitchFamily="2" charset="2"/>
              <a:buNone/>
              <a:defRPr/>
            </a:pPr>
            <a:endParaRPr lang="pt-BR" sz="16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373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8257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8259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0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1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62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8258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96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37230" y="1758950"/>
            <a:ext cx="7632700" cy="431800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795797" y="1793875"/>
            <a:ext cx="8098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accent1"/>
                </a:solidFill>
              </a:rPr>
              <a:t>Ações Tomadas pela </a:t>
            </a:r>
            <a:r>
              <a:rPr lang="pt-BR" altLang="pt-BR" sz="2000" b="1" dirty="0" err="1">
                <a:solidFill>
                  <a:schemeClr val="accent1"/>
                </a:solidFill>
              </a:rPr>
              <a:t>Emae</a:t>
            </a:r>
            <a:r>
              <a:rPr lang="pt-BR" altLang="pt-BR" sz="2000" b="1" dirty="0">
                <a:solidFill>
                  <a:schemeClr val="accent1"/>
                </a:solidFill>
              </a:rPr>
              <a:t> – Aumento </a:t>
            </a:r>
            <a:r>
              <a:rPr lang="pt-BR" altLang="pt-BR" sz="2000" b="1" dirty="0" smtClean="0">
                <a:solidFill>
                  <a:schemeClr val="accent1"/>
                </a:solidFill>
              </a:rPr>
              <a:t>de Capacidade Proposto</a:t>
            </a:r>
            <a:endParaRPr lang="pt-BR" altLang="pt-BR" sz="2000" dirty="0">
              <a:solidFill>
                <a:schemeClr val="accent1"/>
              </a:solidFill>
            </a:endParaRPr>
          </a:p>
        </p:txBody>
      </p:sp>
      <p:sp>
        <p:nvSpPr>
          <p:cNvPr id="8199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17826"/>
              </p:ext>
            </p:extLst>
          </p:nvPr>
        </p:nvGraphicFramePr>
        <p:xfrm>
          <a:off x="2339975" y="2370576"/>
          <a:ext cx="4486274" cy="1792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7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1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511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Ampliação da Capacidade de Veículos das Balsas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(Nº de Veículos de Pequeno Porte)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Embarcação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Capacidade Atual (Nº de Veículos de Pequeno Porte)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Capacidade Após </a:t>
                      </a:r>
                      <a:r>
                        <a:rPr lang="pt-BR" sz="1100" dirty="0" err="1">
                          <a:effectLst/>
                        </a:rPr>
                        <a:t>Jumborização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Metálica RG IV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Metálica III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Metálica II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Metálica I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11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22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94327"/>
              </p:ext>
            </p:extLst>
          </p:nvPr>
        </p:nvGraphicFramePr>
        <p:xfrm>
          <a:off x="2339975" y="4342689"/>
          <a:ext cx="4511676" cy="15478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8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06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Ampliação da Capacidade de Passageiros das Balsas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Embarcação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Capacidade Atual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Capacidade Após Jumborização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Metálica RG IV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238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Metálica III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358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Metálica II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358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Metálica 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358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6154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6156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7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8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9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6155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148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1700808"/>
            <a:ext cx="7632700" cy="431800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1042988" y="1773833"/>
            <a:ext cx="7129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accent1"/>
                </a:solidFill>
              </a:rPr>
              <a:t>Ações Tomadas pela </a:t>
            </a:r>
            <a:r>
              <a:rPr lang="pt-BR" altLang="pt-BR" sz="2000" b="1" dirty="0" err="1">
                <a:solidFill>
                  <a:schemeClr val="accent1"/>
                </a:solidFill>
              </a:rPr>
              <a:t>Emae</a:t>
            </a:r>
            <a:r>
              <a:rPr lang="pt-BR" altLang="pt-BR" sz="2000" b="1" dirty="0">
                <a:solidFill>
                  <a:schemeClr val="accent1"/>
                </a:solidFill>
              </a:rPr>
              <a:t> – Compromissos </a:t>
            </a:r>
            <a:r>
              <a:rPr lang="pt-BR" altLang="pt-BR" sz="2000" b="1" dirty="0" smtClean="0">
                <a:solidFill>
                  <a:schemeClr val="accent1"/>
                </a:solidFill>
              </a:rPr>
              <a:t>Firmados</a:t>
            </a:r>
            <a:endParaRPr lang="pt-BR" altLang="pt-BR" sz="2000" dirty="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918034" y="2173883"/>
            <a:ext cx="7830094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17/03/2015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Reunião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 os moradores do pós balsa e com a Sub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Riacho Grande – Anuncio das melhorias e entrega do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Plano de Ações;</a:t>
            </a:r>
            <a:endParaRPr lang="pt-BR" sz="14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14/04/2015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Envio do Ofício “OF/O/2923/2015”, em resposta ao oficio nº 75/2015, da Promotoria de SBC – Esclarecimentos sobre a reunião de  17/03/2015 e encaminhamento do Plano de Ações;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30/04/2016 -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Envio do Ofício “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OF/O/3431/2015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”, em resposta ao oficio nº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SSZ514/2015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da Promotoria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Federal de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SBC – Esclarecimentos sobre a reunião de  17/03/2015 e encaminhamento do Plano de Ações;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27/08/2015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Reunião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 a Promotoria de Justiça de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SBC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Anuncio das melhorias e entrega do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Plano de Ações atualizado e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determinação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pela Promotoria da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transferência da Balsa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João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Basso para a PMSBC;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 typeface="Arial" panose="020B0604020202020204" pitchFamily="34" charset="0"/>
              <a:buChar char="•"/>
              <a:defRPr/>
            </a:pP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Recebidos diversos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outros ofícios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das Promotorias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SBC, São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Paulo e Federal –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Enviadas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respostas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padronizadas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todos os </a:t>
            </a:r>
            <a:r>
              <a:rPr lang="pt-BR" sz="14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ofícios, </a:t>
            </a:r>
            <a:r>
              <a:rPr lang="pt-BR" sz="14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confirmando as ações da EMAE.</a:t>
            </a:r>
          </a:p>
        </p:txBody>
      </p:sp>
      <p:sp>
        <p:nvSpPr>
          <p:cNvPr id="6152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324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9219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9226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9228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9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0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9227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20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70769" y="168592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1070769" y="1573213"/>
            <a:ext cx="7577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 dirty="0">
                <a:solidFill>
                  <a:schemeClr val="accent1"/>
                </a:solidFill>
              </a:rPr>
              <a:t>Ações Tomadas pela </a:t>
            </a:r>
            <a:r>
              <a:rPr lang="pt-BR" altLang="pt-BR" sz="2000" b="1" dirty="0" err="1">
                <a:solidFill>
                  <a:schemeClr val="accent1"/>
                </a:solidFill>
              </a:rPr>
              <a:t>Emae</a:t>
            </a:r>
            <a:r>
              <a:rPr lang="pt-BR" altLang="pt-BR" sz="2000" b="1" dirty="0">
                <a:solidFill>
                  <a:schemeClr val="accent1"/>
                </a:solidFill>
              </a:rPr>
              <a:t> – Trabalhos Efetuados</a:t>
            </a:r>
            <a:endParaRPr lang="pt-BR" altLang="pt-BR" sz="2000" dirty="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1063526" y="1991449"/>
            <a:ext cx="777716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 período de setembro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2015,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julho 2016 – Realizada a </a:t>
            </a:r>
            <a:r>
              <a:rPr lang="pt-BR" sz="15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Jumborização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da Balsa Metálica III;</a:t>
            </a:r>
          </a:p>
          <a:p>
            <a:pPr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março de 2016 – Marinha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reprova o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projeto de aumento da capacidade de passageiros de 180 para 358 (Exigiu aumento da área coberta da Balsa), mas aceitou uma pequena ampliação para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180, para 184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passageiros;</a:t>
            </a:r>
          </a:p>
          <a:p>
            <a:pPr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Julho de 2016  - Discutida a questão da superlotação em RD, quando foi decidido pela realização de travessias somente com passageiros na área da embarcação destinada a esse publico;</a:t>
            </a:r>
          </a:p>
          <a:p>
            <a:pPr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Decidida também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implantação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linha de ônibus alternativa custeada pela EMAE – Somente até a ampliação da área coberta da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Balsa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Metálica III (esperava-se a ocorrência de grande insatisfação);</a:t>
            </a:r>
          </a:p>
        </p:txBody>
      </p:sp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ChangeArrowheads="1"/>
          </p:cNvSpPr>
          <p:nvPr/>
        </p:nvSpPr>
        <p:spPr bwMode="auto">
          <a:xfrm>
            <a:off x="611188" y="1773238"/>
            <a:ext cx="8283575" cy="4319587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grpSp>
        <p:nvGrpSpPr>
          <p:cNvPr id="9219" name="Group 3"/>
          <p:cNvGrpSpPr>
            <a:grpSpLocks noChangeAspect="1"/>
          </p:cNvGrpSpPr>
          <p:nvPr/>
        </p:nvGrpSpPr>
        <p:grpSpPr bwMode="auto">
          <a:xfrm>
            <a:off x="7380288" y="333375"/>
            <a:ext cx="792162" cy="368300"/>
            <a:chOff x="480" y="288"/>
            <a:chExt cx="4752" cy="3648"/>
          </a:xfrm>
        </p:grpSpPr>
        <p:grpSp>
          <p:nvGrpSpPr>
            <p:cNvPr id="9226" name="Group 4"/>
            <p:cNvGrpSpPr>
              <a:grpSpLocks noChangeAspect="1"/>
            </p:cNvGrpSpPr>
            <p:nvPr/>
          </p:nvGrpSpPr>
          <p:grpSpPr bwMode="auto">
            <a:xfrm>
              <a:off x="480" y="288"/>
              <a:ext cx="4752" cy="3648"/>
              <a:chOff x="7709" y="1298"/>
              <a:chExt cx="3060" cy="1157"/>
            </a:xfrm>
          </p:grpSpPr>
          <p:sp>
            <p:nvSpPr>
              <p:cNvPr id="9228" name="Freeform 5"/>
              <p:cNvSpPr>
                <a:spLocks noChangeAspect="1" noEditPoints="1"/>
              </p:cNvSpPr>
              <p:nvPr/>
            </p:nvSpPr>
            <p:spPr bwMode="auto">
              <a:xfrm>
                <a:off x="7709" y="1641"/>
                <a:ext cx="2211" cy="312"/>
              </a:xfrm>
              <a:custGeom>
                <a:avLst/>
                <a:gdLst>
                  <a:gd name="T0" fmla="*/ 283 w 2211"/>
                  <a:gd name="T1" fmla="*/ 84 h 312"/>
                  <a:gd name="T2" fmla="*/ 237 w 2211"/>
                  <a:gd name="T3" fmla="*/ 69 h 312"/>
                  <a:gd name="T4" fmla="*/ 185 w 2211"/>
                  <a:gd name="T5" fmla="*/ 84 h 312"/>
                  <a:gd name="T6" fmla="*/ 162 w 2211"/>
                  <a:gd name="T7" fmla="*/ 119 h 312"/>
                  <a:gd name="T8" fmla="*/ 168 w 2211"/>
                  <a:gd name="T9" fmla="*/ 218 h 312"/>
                  <a:gd name="T10" fmla="*/ 196 w 2211"/>
                  <a:gd name="T11" fmla="*/ 243 h 312"/>
                  <a:gd name="T12" fmla="*/ 248 w 2211"/>
                  <a:gd name="T13" fmla="*/ 248 h 312"/>
                  <a:gd name="T14" fmla="*/ 289 w 2211"/>
                  <a:gd name="T15" fmla="*/ 228 h 312"/>
                  <a:gd name="T16" fmla="*/ 433 w 2211"/>
                  <a:gd name="T17" fmla="*/ 223 h 312"/>
                  <a:gd name="T18" fmla="*/ 410 w 2211"/>
                  <a:gd name="T19" fmla="*/ 263 h 312"/>
                  <a:gd name="T20" fmla="*/ 370 w 2211"/>
                  <a:gd name="T21" fmla="*/ 288 h 312"/>
                  <a:gd name="T22" fmla="*/ 312 w 2211"/>
                  <a:gd name="T23" fmla="*/ 303 h 312"/>
                  <a:gd name="T24" fmla="*/ 254 w 2211"/>
                  <a:gd name="T25" fmla="*/ 312 h 312"/>
                  <a:gd name="T26" fmla="*/ 191 w 2211"/>
                  <a:gd name="T27" fmla="*/ 312 h 312"/>
                  <a:gd name="T28" fmla="*/ 127 w 2211"/>
                  <a:gd name="T29" fmla="*/ 303 h 312"/>
                  <a:gd name="T30" fmla="*/ 75 w 2211"/>
                  <a:gd name="T31" fmla="*/ 288 h 312"/>
                  <a:gd name="T32" fmla="*/ 41 w 2211"/>
                  <a:gd name="T33" fmla="*/ 258 h 312"/>
                  <a:gd name="T34" fmla="*/ 17 w 2211"/>
                  <a:gd name="T35" fmla="*/ 228 h 312"/>
                  <a:gd name="T36" fmla="*/ 6 w 2211"/>
                  <a:gd name="T37" fmla="*/ 188 h 312"/>
                  <a:gd name="T38" fmla="*/ 6 w 2211"/>
                  <a:gd name="T39" fmla="*/ 139 h 312"/>
                  <a:gd name="T40" fmla="*/ 23 w 2211"/>
                  <a:gd name="T41" fmla="*/ 89 h 312"/>
                  <a:gd name="T42" fmla="*/ 58 w 2211"/>
                  <a:gd name="T43" fmla="*/ 54 h 312"/>
                  <a:gd name="T44" fmla="*/ 104 w 2211"/>
                  <a:gd name="T45" fmla="*/ 24 h 312"/>
                  <a:gd name="T46" fmla="*/ 162 w 2211"/>
                  <a:gd name="T47" fmla="*/ 14 h 312"/>
                  <a:gd name="T48" fmla="*/ 225 w 2211"/>
                  <a:gd name="T49" fmla="*/ 10 h 312"/>
                  <a:gd name="T50" fmla="*/ 289 w 2211"/>
                  <a:gd name="T51" fmla="*/ 10 h 312"/>
                  <a:gd name="T52" fmla="*/ 341 w 2211"/>
                  <a:gd name="T53" fmla="*/ 24 h 312"/>
                  <a:gd name="T54" fmla="*/ 393 w 2211"/>
                  <a:gd name="T55" fmla="*/ 49 h 312"/>
                  <a:gd name="T56" fmla="*/ 422 w 2211"/>
                  <a:gd name="T57" fmla="*/ 94 h 312"/>
                  <a:gd name="T58" fmla="*/ 439 w 2211"/>
                  <a:gd name="T59" fmla="*/ 144 h 312"/>
                  <a:gd name="T60" fmla="*/ 2073 w 2211"/>
                  <a:gd name="T61" fmla="*/ 114 h 312"/>
                  <a:gd name="T62" fmla="*/ 2055 w 2211"/>
                  <a:gd name="T63" fmla="*/ 79 h 312"/>
                  <a:gd name="T64" fmla="*/ 2009 w 2211"/>
                  <a:gd name="T65" fmla="*/ 64 h 312"/>
                  <a:gd name="T66" fmla="*/ 1963 w 2211"/>
                  <a:gd name="T67" fmla="*/ 74 h 312"/>
                  <a:gd name="T68" fmla="*/ 1934 w 2211"/>
                  <a:gd name="T69" fmla="*/ 99 h 312"/>
                  <a:gd name="T70" fmla="*/ 1934 w 2211"/>
                  <a:gd name="T71" fmla="*/ 198 h 312"/>
                  <a:gd name="T72" fmla="*/ 1951 w 2211"/>
                  <a:gd name="T73" fmla="*/ 233 h 312"/>
                  <a:gd name="T74" fmla="*/ 2003 w 2211"/>
                  <a:gd name="T75" fmla="*/ 243 h 312"/>
                  <a:gd name="T76" fmla="*/ 2050 w 2211"/>
                  <a:gd name="T77" fmla="*/ 228 h 312"/>
                  <a:gd name="T78" fmla="*/ 2205 w 2211"/>
                  <a:gd name="T79" fmla="*/ 208 h 312"/>
                  <a:gd name="T80" fmla="*/ 2188 w 2211"/>
                  <a:gd name="T81" fmla="*/ 253 h 312"/>
                  <a:gd name="T82" fmla="*/ 2148 w 2211"/>
                  <a:gd name="T83" fmla="*/ 278 h 312"/>
                  <a:gd name="T84" fmla="*/ 2090 w 2211"/>
                  <a:gd name="T85" fmla="*/ 298 h 312"/>
                  <a:gd name="T86" fmla="*/ 2032 w 2211"/>
                  <a:gd name="T87" fmla="*/ 303 h 312"/>
                  <a:gd name="T88" fmla="*/ 1975 w 2211"/>
                  <a:gd name="T89" fmla="*/ 303 h 312"/>
                  <a:gd name="T90" fmla="*/ 1911 w 2211"/>
                  <a:gd name="T91" fmla="*/ 298 h 312"/>
                  <a:gd name="T92" fmla="*/ 1859 w 2211"/>
                  <a:gd name="T93" fmla="*/ 283 h 312"/>
                  <a:gd name="T94" fmla="*/ 1813 w 2211"/>
                  <a:gd name="T95" fmla="*/ 258 h 312"/>
                  <a:gd name="T96" fmla="*/ 1784 w 2211"/>
                  <a:gd name="T97" fmla="*/ 208 h 312"/>
                  <a:gd name="T98" fmla="*/ 1772 w 2211"/>
                  <a:gd name="T99" fmla="*/ 159 h 312"/>
                  <a:gd name="T100" fmla="*/ 1784 w 2211"/>
                  <a:gd name="T101" fmla="*/ 109 h 312"/>
                  <a:gd name="T102" fmla="*/ 1801 w 2211"/>
                  <a:gd name="T103" fmla="*/ 69 h 312"/>
                  <a:gd name="T104" fmla="*/ 1853 w 2211"/>
                  <a:gd name="T105" fmla="*/ 29 h 312"/>
                  <a:gd name="T106" fmla="*/ 1899 w 2211"/>
                  <a:gd name="T107" fmla="*/ 14 h 312"/>
                  <a:gd name="T108" fmla="*/ 1957 w 2211"/>
                  <a:gd name="T109" fmla="*/ 5 h 312"/>
                  <a:gd name="T110" fmla="*/ 2021 w 2211"/>
                  <a:gd name="T111" fmla="*/ 5 h 312"/>
                  <a:gd name="T112" fmla="*/ 2084 w 2211"/>
                  <a:gd name="T113" fmla="*/ 10 h 312"/>
                  <a:gd name="T114" fmla="*/ 2136 w 2211"/>
                  <a:gd name="T115" fmla="*/ 29 h 312"/>
                  <a:gd name="T116" fmla="*/ 2177 w 2211"/>
                  <a:gd name="T117" fmla="*/ 64 h 312"/>
                  <a:gd name="T118" fmla="*/ 2200 w 2211"/>
                  <a:gd name="T119" fmla="*/ 109 h 312"/>
                  <a:gd name="T120" fmla="*/ 2211 w 2211"/>
                  <a:gd name="T121" fmla="*/ 159 h 31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11" h="312">
                    <a:moveTo>
                      <a:pt x="300" y="124"/>
                    </a:moveTo>
                    <a:lnTo>
                      <a:pt x="300" y="119"/>
                    </a:lnTo>
                    <a:lnTo>
                      <a:pt x="300" y="114"/>
                    </a:lnTo>
                    <a:lnTo>
                      <a:pt x="300" y="109"/>
                    </a:lnTo>
                    <a:lnTo>
                      <a:pt x="300" y="104"/>
                    </a:lnTo>
                    <a:lnTo>
                      <a:pt x="295" y="99"/>
                    </a:lnTo>
                    <a:lnTo>
                      <a:pt x="295" y="94"/>
                    </a:lnTo>
                    <a:lnTo>
                      <a:pt x="289" y="89"/>
                    </a:lnTo>
                    <a:lnTo>
                      <a:pt x="289" y="84"/>
                    </a:lnTo>
                    <a:lnTo>
                      <a:pt x="283" y="84"/>
                    </a:lnTo>
                    <a:lnTo>
                      <a:pt x="277" y="79"/>
                    </a:lnTo>
                    <a:lnTo>
                      <a:pt x="271" y="79"/>
                    </a:lnTo>
                    <a:lnTo>
                      <a:pt x="271" y="74"/>
                    </a:lnTo>
                    <a:lnTo>
                      <a:pt x="266" y="74"/>
                    </a:lnTo>
                    <a:lnTo>
                      <a:pt x="260" y="74"/>
                    </a:lnTo>
                    <a:lnTo>
                      <a:pt x="254" y="74"/>
                    </a:lnTo>
                    <a:lnTo>
                      <a:pt x="248" y="74"/>
                    </a:lnTo>
                    <a:lnTo>
                      <a:pt x="248" y="69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19" y="69"/>
                    </a:lnTo>
                    <a:lnTo>
                      <a:pt x="214" y="74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6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3" y="84"/>
                    </a:lnTo>
                    <a:lnTo>
                      <a:pt x="173" y="89"/>
                    </a:lnTo>
                    <a:lnTo>
                      <a:pt x="168" y="94"/>
                    </a:lnTo>
                    <a:lnTo>
                      <a:pt x="168" y="99"/>
                    </a:lnTo>
                    <a:lnTo>
                      <a:pt x="162" y="99"/>
                    </a:lnTo>
                    <a:lnTo>
                      <a:pt x="162" y="104"/>
                    </a:lnTo>
                    <a:lnTo>
                      <a:pt x="162" y="109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300" y="124"/>
                    </a:lnTo>
                    <a:close/>
                    <a:moveTo>
                      <a:pt x="162" y="183"/>
                    </a:moveTo>
                    <a:lnTo>
                      <a:pt x="162" y="193"/>
                    </a:lnTo>
                    <a:lnTo>
                      <a:pt x="162" y="198"/>
                    </a:lnTo>
                    <a:lnTo>
                      <a:pt x="162" y="203"/>
                    </a:lnTo>
                    <a:lnTo>
                      <a:pt x="162" y="208"/>
                    </a:lnTo>
                    <a:lnTo>
                      <a:pt x="162" y="213"/>
                    </a:lnTo>
                    <a:lnTo>
                      <a:pt x="162" y="218"/>
                    </a:lnTo>
                    <a:lnTo>
                      <a:pt x="168" y="218"/>
                    </a:lnTo>
                    <a:lnTo>
                      <a:pt x="168" y="223"/>
                    </a:lnTo>
                    <a:lnTo>
                      <a:pt x="168" y="228"/>
                    </a:lnTo>
                    <a:lnTo>
                      <a:pt x="173" y="228"/>
                    </a:lnTo>
                    <a:lnTo>
                      <a:pt x="173" y="233"/>
                    </a:lnTo>
                    <a:lnTo>
                      <a:pt x="179" y="233"/>
                    </a:lnTo>
                    <a:lnTo>
                      <a:pt x="179" y="238"/>
                    </a:lnTo>
                    <a:lnTo>
                      <a:pt x="185" y="238"/>
                    </a:lnTo>
                    <a:lnTo>
                      <a:pt x="191" y="238"/>
                    </a:lnTo>
                    <a:lnTo>
                      <a:pt x="191" y="243"/>
                    </a:lnTo>
                    <a:lnTo>
                      <a:pt x="196" y="243"/>
                    </a:lnTo>
                    <a:lnTo>
                      <a:pt x="202" y="243"/>
                    </a:lnTo>
                    <a:lnTo>
                      <a:pt x="208" y="243"/>
                    </a:lnTo>
                    <a:lnTo>
                      <a:pt x="208" y="248"/>
                    </a:lnTo>
                    <a:lnTo>
                      <a:pt x="214" y="248"/>
                    </a:lnTo>
                    <a:lnTo>
                      <a:pt x="219" y="248"/>
                    </a:lnTo>
                    <a:lnTo>
                      <a:pt x="225" y="248"/>
                    </a:lnTo>
                    <a:lnTo>
                      <a:pt x="231" y="248"/>
                    </a:lnTo>
                    <a:lnTo>
                      <a:pt x="237" y="248"/>
                    </a:lnTo>
                    <a:lnTo>
                      <a:pt x="243" y="248"/>
                    </a:lnTo>
                    <a:lnTo>
                      <a:pt x="248" y="248"/>
                    </a:lnTo>
                    <a:lnTo>
                      <a:pt x="254" y="248"/>
                    </a:lnTo>
                    <a:lnTo>
                      <a:pt x="254" y="243"/>
                    </a:lnTo>
                    <a:lnTo>
                      <a:pt x="260" y="243"/>
                    </a:lnTo>
                    <a:lnTo>
                      <a:pt x="266" y="243"/>
                    </a:lnTo>
                    <a:lnTo>
                      <a:pt x="271" y="243"/>
                    </a:lnTo>
                    <a:lnTo>
                      <a:pt x="271" y="238"/>
                    </a:lnTo>
                    <a:lnTo>
                      <a:pt x="277" y="238"/>
                    </a:lnTo>
                    <a:lnTo>
                      <a:pt x="283" y="233"/>
                    </a:lnTo>
                    <a:lnTo>
                      <a:pt x="289" y="233"/>
                    </a:lnTo>
                    <a:lnTo>
                      <a:pt x="289" y="228"/>
                    </a:lnTo>
                    <a:lnTo>
                      <a:pt x="289" y="223"/>
                    </a:lnTo>
                    <a:lnTo>
                      <a:pt x="295" y="223"/>
                    </a:lnTo>
                    <a:lnTo>
                      <a:pt x="295" y="218"/>
                    </a:lnTo>
                    <a:lnTo>
                      <a:pt x="295" y="213"/>
                    </a:lnTo>
                    <a:lnTo>
                      <a:pt x="295" y="208"/>
                    </a:lnTo>
                    <a:lnTo>
                      <a:pt x="439" y="208"/>
                    </a:lnTo>
                    <a:lnTo>
                      <a:pt x="439" y="213"/>
                    </a:lnTo>
                    <a:lnTo>
                      <a:pt x="439" y="218"/>
                    </a:lnTo>
                    <a:lnTo>
                      <a:pt x="439" y="223"/>
                    </a:lnTo>
                    <a:lnTo>
                      <a:pt x="433" y="223"/>
                    </a:lnTo>
                    <a:lnTo>
                      <a:pt x="433" y="228"/>
                    </a:lnTo>
                    <a:lnTo>
                      <a:pt x="433" y="233"/>
                    </a:lnTo>
                    <a:lnTo>
                      <a:pt x="433" y="238"/>
                    </a:lnTo>
                    <a:lnTo>
                      <a:pt x="427" y="238"/>
                    </a:lnTo>
                    <a:lnTo>
                      <a:pt x="427" y="243"/>
                    </a:lnTo>
                    <a:lnTo>
                      <a:pt x="427" y="248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416" y="258"/>
                    </a:lnTo>
                    <a:lnTo>
                      <a:pt x="410" y="263"/>
                    </a:lnTo>
                    <a:lnTo>
                      <a:pt x="410" y="268"/>
                    </a:lnTo>
                    <a:lnTo>
                      <a:pt x="404" y="268"/>
                    </a:lnTo>
                    <a:lnTo>
                      <a:pt x="398" y="273"/>
                    </a:lnTo>
                    <a:lnTo>
                      <a:pt x="393" y="278"/>
                    </a:lnTo>
                    <a:lnTo>
                      <a:pt x="387" y="278"/>
                    </a:lnTo>
                    <a:lnTo>
                      <a:pt x="387" y="283"/>
                    </a:lnTo>
                    <a:lnTo>
                      <a:pt x="381" y="283"/>
                    </a:lnTo>
                    <a:lnTo>
                      <a:pt x="375" y="283"/>
                    </a:lnTo>
                    <a:lnTo>
                      <a:pt x="375" y="288"/>
                    </a:lnTo>
                    <a:lnTo>
                      <a:pt x="370" y="288"/>
                    </a:lnTo>
                    <a:lnTo>
                      <a:pt x="364" y="293"/>
                    </a:lnTo>
                    <a:lnTo>
                      <a:pt x="358" y="293"/>
                    </a:lnTo>
                    <a:lnTo>
                      <a:pt x="352" y="293"/>
                    </a:lnTo>
                    <a:lnTo>
                      <a:pt x="346" y="298"/>
                    </a:lnTo>
                    <a:lnTo>
                      <a:pt x="341" y="298"/>
                    </a:lnTo>
                    <a:lnTo>
                      <a:pt x="335" y="298"/>
                    </a:lnTo>
                    <a:lnTo>
                      <a:pt x="329" y="303"/>
                    </a:lnTo>
                    <a:lnTo>
                      <a:pt x="323" y="303"/>
                    </a:lnTo>
                    <a:lnTo>
                      <a:pt x="318" y="303"/>
                    </a:lnTo>
                    <a:lnTo>
                      <a:pt x="312" y="303"/>
                    </a:lnTo>
                    <a:lnTo>
                      <a:pt x="306" y="308"/>
                    </a:lnTo>
                    <a:lnTo>
                      <a:pt x="300" y="308"/>
                    </a:lnTo>
                    <a:lnTo>
                      <a:pt x="295" y="308"/>
                    </a:lnTo>
                    <a:lnTo>
                      <a:pt x="289" y="308"/>
                    </a:lnTo>
                    <a:lnTo>
                      <a:pt x="283" y="308"/>
                    </a:lnTo>
                    <a:lnTo>
                      <a:pt x="277" y="308"/>
                    </a:lnTo>
                    <a:lnTo>
                      <a:pt x="271" y="308"/>
                    </a:lnTo>
                    <a:lnTo>
                      <a:pt x="266" y="308"/>
                    </a:lnTo>
                    <a:lnTo>
                      <a:pt x="260" y="312"/>
                    </a:lnTo>
                    <a:lnTo>
                      <a:pt x="254" y="312"/>
                    </a:lnTo>
                    <a:lnTo>
                      <a:pt x="248" y="312"/>
                    </a:lnTo>
                    <a:lnTo>
                      <a:pt x="243" y="312"/>
                    </a:lnTo>
                    <a:lnTo>
                      <a:pt x="237" y="312"/>
                    </a:lnTo>
                    <a:lnTo>
                      <a:pt x="225" y="312"/>
                    </a:lnTo>
                    <a:lnTo>
                      <a:pt x="219" y="312"/>
                    </a:lnTo>
                    <a:lnTo>
                      <a:pt x="214" y="312"/>
                    </a:lnTo>
                    <a:lnTo>
                      <a:pt x="208" y="312"/>
                    </a:lnTo>
                    <a:lnTo>
                      <a:pt x="202" y="312"/>
                    </a:lnTo>
                    <a:lnTo>
                      <a:pt x="196" y="312"/>
                    </a:lnTo>
                    <a:lnTo>
                      <a:pt x="191" y="312"/>
                    </a:lnTo>
                    <a:lnTo>
                      <a:pt x="179" y="308"/>
                    </a:lnTo>
                    <a:lnTo>
                      <a:pt x="173" y="308"/>
                    </a:lnTo>
                    <a:lnTo>
                      <a:pt x="168" y="308"/>
                    </a:lnTo>
                    <a:lnTo>
                      <a:pt x="162" y="308"/>
                    </a:lnTo>
                    <a:lnTo>
                      <a:pt x="156" y="308"/>
                    </a:lnTo>
                    <a:lnTo>
                      <a:pt x="150" y="308"/>
                    </a:lnTo>
                    <a:lnTo>
                      <a:pt x="144" y="308"/>
                    </a:lnTo>
                    <a:lnTo>
                      <a:pt x="139" y="308"/>
                    </a:lnTo>
                    <a:lnTo>
                      <a:pt x="133" y="303"/>
                    </a:lnTo>
                    <a:lnTo>
                      <a:pt x="127" y="303"/>
                    </a:lnTo>
                    <a:lnTo>
                      <a:pt x="121" y="303"/>
                    </a:lnTo>
                    <a:lnTo>
                      <a:pt x="116" y="303"/>
                    </a:lnTo>
                    <a:lnTo>
                      <a:pt x="116" y="298"/>
                    </a:lnTo>
                    <a:lnTo>
                      <a:pt x="110" y="298"/>
                    </a:lnTo>
                    <a:lnTo>
                      <a:pt x="104" y="298"/>
                    </a:lnTo>
                    <a:lnTo>
                      <a:pt x="98" y="298"/>
                    </a:lnTo>
                    <a:lnTo>
                      <a:pt x="92" y="293"/>
                    </a:lnTo>
                    <a:lnTo>
                      <a:pt x="87" y="293"/>
                    </a:lnTo>
                    <a:lnTo>
                      <a:pt x="81" y="288"/>
                    </a:lnTo>
                    <a:lnTo>
                      <a:pt x="75" y="288"/>
                    </a:lnTo>
                    <a:lnTo>
                      <a:pt x="69" y="283"/>
                    </a:lnTo>
                    <a:lnTo>
                      <a:pt x="64" y="283"/>
                    </a:lnTo>
                    <a:lnTo>
                      <a:pt x="64" y="278"/>
                    </a:lnTo>
                    <a:lnTo>
                      <a:pt x="58" y="278"/>
                    </a:lnTo>
                    <a:lnTo>
                      <a:pt x="58" y="273"/>
                    </a:lnTo>
                    <a:lnTo>
                      <a:pt x="52" y="273"/>
                    </a:lnTo>
                    <a:lnTo>
                      <a:pt x="46" y="268"/>
                    </a:lnTo>
                    <a:lnTo>
                      <a:pt x="41" y="268"/>
                    </a:lnTo>
                    <a:lnTo>
                      <a:pt x="41" y="263"/>
                    </a:lnTo>
                    <a:lnTo>
                      <a:pt x="41" y="258"/>
                    </a:lnTo>
                    <a:lnTo>
                      <a:pt x="35" y="25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9" y="248"/>
                    </a:lnTo>
                    <a:lnTo>
                      <a:pt x="23" y="248"/>
                    </a:lnTo>
                    <a:lnTo>
                      <a:pt x="23" y="243"/>
                    </a:lnTo>
                    <a:lnTo>
                      <a:pt x="23" y="238"/>
                    </a:lnTo>
                    <a:lnTo>
                      <a:pt x="17" y="238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7" y="223"/>
                    </a:lnTo>
                    <a:lnTo>
                      <a:pt x="12" y="223"/>
                    </a:lnTo>
                    <a:lnTo>
                      <a:pt x="12" y="218"/>
                    </a:lnTo>
                    <a:lnTo>
                      <a:pt x="12" y="213"/>
                    </a:lnTo>
                    <a:lnTo>
                      <a:pt x="12" y="208"/>
                    </a:lnTo>
                    <a:lnTo>
                      <a:pt x="6" y="208"/>
                    </a:lnTo>
                    <a:lnTo>
                      <a:pt x="6" y="203"/>
                    </a:lnTo>
                    <a:lnTo>
                      <a:pt x="6" y="198"/>
                    </a:lnTo>
                    <a:lnTo>
                      <a:pt x="6" y="193"/>
                    </a:lnTo>
                    <a:lnTo>
                      <a:pt x="6" y="188"/>
                    </a:lnTo>
                    <a:lnTo>
                      <a:pt x="6" y="183"/>
                    </a:lnTo>
                    <a:lnTo>
                      <a:pt x="6" y="178"/>
                    </a:lnTo>
                    <a:lnTo>
                      <a:pt x="6" y="173"/>
                    </a:lnTo>
                    <a:lnTo>
                      <a:pt x="6" y="168"/>
                    </a:lnTo>
                    <a:lnTo>
                      <a:pt x="0" y="163"/>
                    </a:lnTo>
                    <a:lnTo>
                      <a:pt x="6" y="159"/>
                    </a:lnTo>
                    <a:lnTo>
                      <a:pt x="6" y="154"/>
                    </a:lnTo>
                    <a:lnTo>
                      <a:pt x="6" y="149"/>
                    </a:lnTo>
                    <a:lnTo>
                      <a:pt x="6" y="144"/>
                    </a:lnTo>
                    <a:lnTo>
                      <a:pt x="6" y="139"/>
                    </a:lnTo>
                    <a:lnTo>
                      <a:pt x="6" y="134"/>
                    </a:lnTo>
                    <a:lnTo>
                      <a:pt x="6" y="129"/>
                    </a:lnTo>
                    <a:lnTo>
                      <a:pt x="6" y="124"/>
                    </a:lnTo>
                    <a:lnTo>
                      <a:pt x="6" y="119"/>
                    </a:lnTo>
                    <a:lnTo>
                      <a:pt x="12" y="114"/>
                    </a:lnTo>
                    <a:lnTo>
                      <a:pt x="12" y="109"/>
                    </a:lnTo>
                    <a:lnTo>
                      <a:pt x="12" y="104"/>
                    </a:lnTo>
                    <a:lnTo>
                      <a:pt x="17" y="99"/>
                    </a:lnTo>
                    <a:lnTo>
                      <a:pt x="17" y="94"/>
                    </a:lnTo>
                    <a:lnTo>
                      <a:pt x="23" y="89"/>
                    </a:lnTo>
                    <a:lnTo>
                      <a:pt x="23" y="84"/>
                    </a:lnTo>
                    <a:lnTo>
                      <a:pt x="29" y="84"/>
                    </a:lnTo>
                    <a:lnTo>
                      <a:pt x="29" y="79"/>
                    </a:lnTo>
                    <a:lnTo>
                      <a:pt x="29" y="74"/>
                    </a:lnTo>
                    <a:lnTo>
                      <a:pt x="35" y="74"/>
                    </a:lnTo>
                    <a:lnTo>
                      <a:pt x="35" y="69"/>
                    </a:lnTo>
                    <a:lnTo>
                      <a:pt x="41" y="64"/>
                    </a:lnTo>
                    <a:lnTo>
                      <a:pt x="46" y="59"/>
                    </a:lnTo>
                    <a:lnTo>
                      <a:pt x="52" y="54"/>
                    </a:lnTo>
                    <a:lnTo>
                      <a:pt x="58" y="54"/>
                    </a:lnTo>
                    <a:lnTo>
                      <a:pt x="58" y="49"/>
                    </a:lnTo>
                    <a:lnTo>
                      <a:pt x="64" y="49"/>
                    </a:lnTo>
                    <a:lnTo>
                      <a:pt x="64" y="44"/>
                    </a:lnTo>
                    <a:lnTo>
                      <a:pt x="69" y="44"/>
                    </a:lnTo>
                    <a:lnTo>
                      <a:pt x="75" y="39"/>
                    </a:lnTo>
                    <a:lnTo>
                      <a:pt x="81" y="34"/>
                    </a:lnTo>
                    <a:lnTo>
                      <a:pt x="87" y="34"/>
                    </a:lnTo>
                    <a:lnTo>
                      <a:pt x="92" y="29"/>
                    </a:lnTo>
                    <a:lnTo>
                      <a:pt x="98" y="29"/>
                    </a:lnTo>
                    <a:lnTo>
                      <a:pt x="104" y="24"/>
                    </a:lnTo>
                    <a:lnTo>
                      <a:pt x="110" y="24"/>
                    </a:lnTo>
                    <a:lnTo>
                      <a:pt x="116" y="24"/>
                    </a:lnTo>
                    <a:lnTo>
                      <a:pt x="121" y="19"/>
                    </a:lnTo>
                    <a:lnTo>
                      <a:pt x="127" y="19"/>
                    </a:lnTo>
                    <a:lnTo>
                      <a:pt x="133" y="19"/>
                    </a:lnTo>
                    <a:lnTo>
                      <a:pt x="139" y="14"/>
                    </a:lnTo>
                    <a:lnTo>
                      <a:pt x="144" y="14"/>
                    </a:lnTo>
                    <a:lnTo>
                      <a:pt x="150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0"/>
                    </a:lnTo>
                    <a:lnTo>
                      <a:pt x="173" y="10"/>
                    </a:lnTo>
                    <a:lnTo>
                      <a:pt x="179" y="10"/>
                    </a:lnTo>
                    <a:lnTo>
                      <a:pt x="185" y="10"/>
                    </a:lnTo>
                    <a:lnTo>
                      <a:pt x="191" y="10"/>
                    </a:lnTo>
                    <a:lnTo>
                      <a:pt x="202" y="10"/>
                    </a:lnTo>
                    <a:lnTo>
                      <a:pt x="208" y="10"/>
                    </a:lnTo>
                    <a:lnTo>
                      <a:pt x="214" y="10"/>
                    </a:lnTo>
                    <a:lnTo>
                      <a:pt x="219" y="10"/>
                    </a:lnTo>
                    <a:lnTo>
                      <a:pt x="225" y="10"/>
                    </a:lnTo>
                    <a:lnTo>
                      <a:pt x="231" y="10"/>
                    </a:lnTo>
                    <a:lnTo>
                      <a:pt x="237" y="10"/>
                    </a:lnTo>
                    <a:lnTo>
                      <a:pt x="248" y="10"/>
                    </a:lnTo>
                    <a:lnTo>
                      <a:pt x="254" y="10"/>
                    </a:lnTo>
                    <a:lnTo>
                      <a:pt x="260" y="10"/>
                    </a:lnTo>
                    <a:lnTo>
                      <a:pt x="266" y="10"/>
                    </a:lnTo>
                    <a:lnTo>
                      <a:pt x="271" y="10"/>
                    </a:lnTo>
                    <a:lnTo>
                      <a:pt x="277" y="10"/>
                    </a:lnTo>
                    <a:lnTo>
                      <a:pt x="283" y="10"/>
                    </a:lnTo>
                    <a:lnTo>
                      <a:pt x="289" y="10"/>
                    </a:lnTo>
                    <a:lnTo>
                      <a:pt x="295" y="10"/>
                    </a:lnTo>
                    <a:lnTo>
                      <a:pt x="300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23" y="19"/>
                    </a:lnTo>
                    <a:lnTo>
                      <a:pt x="329" y="19"/>
                    </a:lnTo>
                    <a:lnTo>
                      <a:pt x="335" y="19"/>
                    </a:lnTo>
                    <a:lnTo>
                      <a:pt x="335" y="24"/>
                    </a:lnTo>
                    <a:lnTo>
                      <a:pt x="341" y="24"/>
                    </a:lnTo>
                    <a:lnTo>
                      <a:pt x="346" y="24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4" y="34"/>
                    </a:lnTo>
                    <a:lnTo>
                      <a:pt x="370" y="39"/>
                    </a:lnTo>
                    <a:lnTo>
                      <a:pt x="375" y="39"/>
                    </a:lnTo>
                    <a:lnTo>
                      <a:pt x="381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4"/>
                    </a:lnTo>
                    <a:lnTo>
                      <a:pt x="398" y="59"/>
                    </a:lnTo>
                    <a:lnTo>
                      <a:pt x="404" y="64"/>
                    </a:lnTo>
                    <a:lnTo>
                      <a:pt x="410" y="69"/>
                    </a:lnTo>
                    <a:lnTo>
                      <a:pt x="410" y="74"/>
                    </a:lnTo>
                    <a:lnTo>
                      <a:pt x="416" y="79"/>
                    </a:lnTo>
                    <a:lnTo>
                      <a:pt x="416" y="84"/>
                    </a:lnTo>
                    <a:lnTo>
                      <a:pt x="422" y="84"/>
                    </a:lnTo>
                    <a:lnTo>
                      <a:pt x="422" y="89"/>
                    </a:lnTo>
                    <a:lnTo>
                      <a:pt x="422" y="94"/>
                    </a:lnTo>
                    <a:lnTo>
                      <a:pt x="427" y="99"/>
                    </a:lnTo>
                    <a:lnTo>
                      <a:pt x="427" y="104"/>
                    </a:lnTo>
                    <a:lnTo>
                      <a:pt x="427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39" y="139"/>
                    </a:lnTo>
                    <a:lnTo>
                      <a:pt x="439" y="144"/>
                    </a:lnTo>
                    <a:lnTo>
                      <a:pt x="439" y="149"/>
                    </a:lnTo>
                    <a:lnTo>
                      <a:pt x="439" y="154"/>
                    </a:lnTo>
                    <a:lnTo>
                      <a:pt x="439" y="159"/>
                    </a:lnTo>
                    <a:lnTo>
                      <a:pt x="439" y="163"/>
                    </a:lnTo>
                    <a:lnTo>
                      <a:pt x="439" y="168"/>
                    </a:lnTo>
                    <a:lnTo>
                      <a:pt x="439" y="173"/>
                    </a:lnTo>
                    <a:lnTo>
                      <a:pt x="439" y="183"/>
                    </a:lnTo>
                    <a:lnTo>
                      <a:pt x="162" y="183"/>
                    </a:lnTo>
                    <a:close/>
                    <a:moveTo>
                      <a:pt x="2073" y="119"/>
                    </a:moveTo>
                    <a:lnTo>
                      <a:pt x="2073" y="114"/>
                    </a:lnTo>
                    <a:lnTo>
                      <a:pt x="2073" y="109"/>
                    </a:lnTo>
                    <a:lnTo>
                      <a:pt x="2073" y="104"/>
                    </a:lnTo>
                    <a:lnTo>
                      <a:pt x="2073" y="99"/>
                    </a:lnTo>
                    <a:lnTo>
                      <a:pt x="2067" y="99"/>
                    </a:lnTo>
                    <a:lnTo>
                      <a:pt x="2067" y="94"/>
                    </a:lnTo>
                    <a:lnTo>
                      <a:pt x="2067" y="89"/>
                    </a:lnTo>
                    <a:lnTo>
                      <a:pt x="2061" y="89"/>
                    </a:lnTo>
                    <a:lnTo>
                      <a:pt x="2061" y="84"/>
                    </a:lnTo>
                    <a:lnTo>
                      <a:pt x="2061" y="79"/>
                    </a:lnTo>
                    <a:lnTo>
                      <a:pt x="2055" y="79"/>
                    </a:lnTo>
                    <a:lnTo>
                      <a:pt x="2050" y="74"/>
                    </a:lnTo>
                    <a:lnTo>
                      <a:pt x="2044" y="74"/>
                    </a:lnTo>
                    <a:lnTo>
                      <a:pt x="2044" y="69"/>
                    </a:lnTo>
                    <a:lnTo>
                      <a:pt x="2038" y="69"/>
                    </a:lnTo>
                    <a:lnTo>
                      <a:pt x="2032" y="69"/>
                    </a:lnTo>
                    <a:lnTo>
                      <a:pt x="2026" y="69"/>
                    </a:lnTo>
                    <a:lnTo>
                      <a:pt x="2026" y="64"/>
                    </a:lnTo>
                    <a:lnTo>
                      <a:pt x="2021" y="64"/>
                    </a:lnTo>
                    <a:lnTo>
                      <a:pt x="2015" y="64"/>
                    </a:lnTo>
                    <a:lnTo>
                      <a:pt x="2009" y="64"/>
                    </a:lnTo>
                    <a:lnTo>
                      <a:pt x="2003" y="64"/>
                    </a:lnTo>
                    <a:lnTo>
                      <a:pt x="1998" y="64"/>
                    </a:lnTo>
                    <a:lnTo>
                      <a:pt x="1992" y="64"/>
                    </a:lnTo>
                    <a:lnTo>
                      <a:pt x="1986" y="64"/>
                    </a:lnTo>
                    <a:lnTo>
                      <a:pt x="1980" y="64"/>
                    </a:lnTo>
                    <a:lnTo>
                      <a:pt x="1980" y="69"/>
                    </a:lnTo>
                    <a:lnTo>
                      <a:pt x="1975" y="69"/>
                    </a:lnTo>
                    <a:lnTo>
                      <a:pt x="1969" y="69"/>
                    </a:lnTo>
                    <a:lnTo>
                      <a:pt x="1963" y="69"/>
                    </a:lnTo>
                    <a:lnTo>
                      <a:pt x="1963" y="74"/>
                    </a:lnTo>
                    <a:lnTo>
                      <a:pt x="1957" y="74"/>
                    </a:lnTo>
                    <a:lnTo>
                      <a:pt x="1951" y="74"/>
                    </a:lnTo>
                    <a:lnTo>
                      <a:pt x="1951" y="79"/>
                    </a:lnTo>
                    <a:lnTo>
                      <a:pt x="1946" y="79"/>
                    </a:lnTo>
                    <a:lnTo>
                      <a:pt x="1946" y="84"/>
                    </a:lnTo>
                    <a:lnTo>
                      <a:pt x="1940" y="84"/>
                    </a:lnTo>
                    <a:lnTo>
                      <a:pt x="1940" y="89"/>
                    </a:lnTo>
                    <a:lnTo>
                      <a:pt x="1940" y="94"/>
                    </a:lnTo>
                    <a:lnTo>
                      <a:pt x="1934" y="94"/>
                    </a:lnTo>
                    <a:lnTo>
                      <a:pt x="1934" y="99"/>
                    </a:lnTo>
                    <a:lnTo>
                      <a:pt x="1934" y="104"/>
                    </a:lnTo>
                    <a:lnTo>
                      <a:pt x="1934" y="109"/>
                    </a:lnTo>
                    <a:lnTo>
                      <a:pt x="1934" y="114"/>
                    </a:lnTo>
                    <a:lnTo>
                      <a:pt x="1934" y="119"/>
                    </a:lnTo>
                    <a:lnTo>
                      <a:pt x="2073" y="119"/>
                    </a:lnTo>
                    <a:close/>
                    <a:moveTo>
                      <a:pt x="1934" y="178"/>
                    </a:moveTo>
                    <a:lnTo>
                      <a:pt x="1934" y="183"/>
                    </a:lnTo>
                    <a:lnTo>
                      <a:pt x="1934" y="188"/>
                    </a:lnTo>
                    <a:lnTo>
                      <a:pt x="1934" y="193"/>
                    </a:lnTo>
                    <a:lnTo>
                      <a:pt x="1934" y="198"/>
                    </a:lnTo>
                    <a:lnTo>
                      <a:pt x="1934" y="203"/>
                    </a:lnTo>
                    <a:lnTo>
                      <a:pt x="1934" y="208"/>
                    </a:lnTo>
                    <a:lnTo>
                      <a:pt x="1934" y="213"/>
                    </a:lnTo>
                    <a:lnTo>
                      <a:pt x="1940" y="213"/>
                    </a:lnTo>
                    <a:lnTo>
                      <a:pt x="1940" y="218"/>
                    </a:lnTo>
                    <a:lnTo>
                      <a:pt x="1940" y="223"/>
                    </a:lnTo>
                    <a:lnTo>
                      <a:pt x="1946" y="223"/>
                    </a:lnTo>
                    <a:lnTo>
                      <a:pt x="1946" y="228"/>
                    </a:lnTo>
                    <a:lnTo>
                      <a:pt x="1951" y="228"/>
                    </a:lnTo>
                    <a:lnTo>
                      <a:pt x="1951" y="233"/>
                    </a:lnTo>
                    <a:lnTo>
                      <a:pt x="1957" y="233"/>
                    </a:lnTo>
                    <a:lnTo>
                      <a:pt x="1963" y="233"/>
                    </a:lnTo>
                    <a:lnTo>
                      <a:pt x="1963" y="238"/>
                    </a:lnTo>
                    <a:lnTo>
                      <a:pt x="1969" y="238"/>
                    </a:lnTo>
                    <a:lnTo>
                      <a:pt x="1975" y="238"/>
                    </a:lnTo>
                    <a:lnTo>
                      <a:pt x="1980" y="238"/>
                    </a:lnTo>
                    <a:lnTo>
                      <a:pt x="1986" y="243"/>
                    </a:lnTo>
                    <a:lnTo>
                      <a:pt x="1992" y="243"/>
                    </a:lnTo>
                    <a:lnTo>
                      <a:pt x="1998" y="243"/>
                    </a:lnTo>
                    <a:lnTo>
                      <a:pt x="2003" y="243"/>
                    </a:lnTo>
                    <a:lnTo>
                      <a:pt x="2009" y="243"/>
                    </a:lnTo>
                    <a:lnTo>
                      <a:pt x="2015" y="243"/>
                    </a:lnTo>
                    <a:lnTo>
                      <a:pt x="2021" y="243"/>
                    </a:lnTo>
                    <a:lnTo>
                      <a:pt x="2021" y="238"/>
                    </a:lnTo>
                    <a:lnTo>
                      <a:pt x="2026" y="238"/>
                    </a:lnTo>
                    <a:lnTo>
                      <a:pt x="2032" y="238"/>
                    </a:lnTo>
                    <a:lnTo>
                      <a:pt x="2038" y="238"/>
                    </a:lnTo>
                    <a:lnTo>
                      <a:pt x="2044" y="233"/>
                    </a:lnTo>
                    <a:lnTo>
                      <a:pt x="2050" y="233"/>
                    </a:lnTo>
                    <a:lnTo>
                      <a:pt x="2050" y="228"/>
                    </a:lnTo>
                    <a:lnTo>
                      <a:pt x="2055" y="228"/>
                    </a:lnTo>
                    <a:lnTo>
                      <a:pt x="2055" y="223"/>
                    </a:lnTo>
                    <a:lnTo>
                      <a:pt x="2061" y="223"/>
                    </a:lnTo>
                    <a:lnTo>
                      <a:pt x="2061" y="218"/>
                    </a:lnTo>
                    <a:lnTo>
                      <a:pt x="2067" y="213"/>
                    </a:lnTo>
                    <a:lnTo>
                      <a:pt x="2067" y="208"/>
                    </a:lnTo>
                    <a:lnTo>
                      <a:pt x="2067" y="203"/>
                    </a:lnTo>
                    <a:lnTo>
                      <a:pt x="2211" y="203"/>
                    </a:lnTo>
                    <a:lnTo>
                      <a:pt x="2211" y="208"/>
                    </a:lnTo>
                    <a:lnTo>
                      <a:pt x="2205" y="208"/>
                    </a:lnTo>
                    <a:lnTo>
                      <a:pt x="2205" y="213"/>
                    </a:lnTo>
                    <a:lnTo>
                      <a:pt x="2205" y="218"/>
                    </a:lnTo>
                    <a:lnTo>
                      <a:pt x="2205" y="223"/>
                    </a:lnTo>
                    <a:lnTo>
                      <a:pt x="2205" y="228"/>
                    </a:lnTo>
                    <a:lnTo>
                      <a:pt x="2200" y="233"/>
                    </a:lnTo>
                    <a:lnTo>
                      <a:pt x="2200" y="238"/>
                    </a:lnTo>
                    <a:lnTo>
                      <a:pt x="2194" y="243"/>
                    </a:lnTo>
                    <a:lnTo>
                      <a:pt x="2194" y="248"/>
                    </a:lnTo>
                    <a:lnTo>
                      <a:pt x="2188" y="248"/>
                    </a:lnTo>
                    <a:lnTo>
                      <a:pt x="2188" y="253"/>
                    </a:lnTo>
                    <a:lnTo>
                      <a:pt x="2182" y="258"/>
                    </a:lnTo>
                    <a:lnTo>
                      <a:pt x="2177" y="258"/>
                    </a:lnTo>
                    <a:lnTo>
                      <a:pt x="2177" y="263"/>
                    </a:lnTo>
                    <a:lnTo>
                      <a:pt x="2171" y="268"/>
                    </a:lnTo>
                    <a:lnTo>
                      <a:pt x="2165" y="268"/>
                    </a:lnTo>
                    <a:lnTo>
                      <a:pt x="2165" y="273"/>
                    </a:lnTo>
                    <a:lnTo>
                      <a:pt x="2159" y="273"/>
                    </a:lnTo>
                    <a:lnTo>
                      <a:pt x="2154" y="273"/>
                    </a:lnTo>
                    <a:lnTo>
                      <a:pt x="2154" y="278"/>
                    </a:lnTo>
                    <a:lnTo>
                      <a:pt x="2148" y="278"/>
                    </a:lnTo>
                    <a:lnTo>
                      <a:pt x="2142" y="283"/>
                    </a:lnTo>
                    <a:lnTo>
                      <a:pt x="2136" y="283"/>
                    </a:lnTo>
                    <a:lnTo>
                      <a:pt x="2130" y="288"/>
                    </a:lnTo>
                    <a:lnTo>
                      <a:pt x="2125" y="288"/>
                    </a:lnTo>
                    <a:lnTo>
                      <a:pt x="2119" y="293"/>
                    </a:lnTo>
                    <a:lnTo>
                      <a:pt x="2113" y="293"/>
                    </a:lnTo>
                    <a:lnTo>
                      <a:pt x="2107" y="293"/>
                    </a:lnTo>
                    <a:lnTo>
                      <a:pt x="2102" y="293"/>
                    </a:lnTo>
                    <a:lnTo>
                      <a:pt x="2096" y="298"/>
                    </a:lnTo>
                    <a:lnTo>
                      <a:pt x="2090" y="298"/>
                    </a:lnTo>
                    <a:lnTo>
                      <a:pt x="2084" y="298"/>
                    </a:lnTo>
                    <a:lnTo>
                      <a:pt x="2078" y="298"/>
                    </a:lnTo>
                    <a:lnTo>
                      <a:pt x="2073" y="303"/>
                    </a:lnTo>
                    <a:lnTo>
                      <a:pt x="2067" y="303"/>
                    </a:lnTo>
                    <a:lnTo>
                      <a:pt x="2061" y="303"/>
                    </a:lnTo>
                    <a:lnTo>
                      <a:pt x="2055" y="303"/>
                    </a:lnTo>
                    <a:lnTo>
                      <a:pt x="2050" y="303"/>
                    </a:lnTo>
                    <a:lnTo>
                      <a:pt x="2044" y="303"/>
                    </a:lnTo>
                    <a:lnTo>
                      <a:pt x="2038" y="303"/>
                    </a:lnTo>
                    <a:lnTo>
                      <a:pt x="2032" y="303"/>
                    </a:lnTo>
                    <a:lnTo>
                      <a:pt x="2026" y="303"/>
                    </a:lnTo>
                    <a:lnTo>
                      <a:pt x="2021" y="303"/>
                    </a:lnTo>
                    <a:lnTo>
                      <a:pt x="2015" y="303"/>
                    </a:lnTo>
                    <a:lnTo>
                      <a:pt x="2009" y="308"/>
                    </a:lnTo>
                    <a:lnTo>
                      <a:pt x="2003" y="308"/>
                    </a:lnTo>
                    <a:lnTo>
                      <a:pt x="1998" y="308"/>
                    </a:lnTo>
                    <a:lnTo>
                      <a:pt x="1992" y="308"/>
                    </a:lnTo>
                    <a:lnTo>
                      <a:pt x="1986" y="308"/>
                    </a:lnTo>
                    <a:lnTo>
                      <a:pt x="1980" y="308"/>
                    </a:lnTo>
                    <a:lnTo>
                      <a:pt x="1975" y="303"/>
                    </a:lnTo>
                    <a:lnTo>
                      <a:pt x="1963" y="303"/>
                    </a:lnTo>
                    <a:lnTo>
                      <a:pt x="1957" y="303"/>
                    </a:lnTo>
                    <a:lnTo>
                      <a:pt x="1951" y="303"/>
                    </a:lnTo>
                    <a:lnTo>
                      <a:pt x="1946" y="303"/>
                    </a:lnTo>
                    <a:lnTo>
                      <a:pt x="1940" y="303"/>
                    </a:lnTo>
                    <a:lnTo>
                      <a:pt x="1934" y="303"/>
                    </a:lnTo>
                    <a:lnTo>
                      <a:pt x="1928" y="303"/>
                    </a:lnTo>
                    <a:lnTo>
                      <a:pt x="1923" y="303"/>
                    </a:lnTo>
                    <a:lnTo>
                      <a:pt x="1917" y="303"/>
                    </a:lnTo>
                    <a:lnTo>
                      <a:pt x="1911" y="298"/>
                    </a:lnTo>
                    <a:lnTo>
                      <a:pt x="1905" y="298"/>
                    </a:lnTo>
                    <a:lnTo>
                      <a:pt x="1899" y="298"/>
                    </a:lnTo>
                    <a:lnTo>
                      <a:pt x="1894" y="298"/>
                    </a:lnTo>
                    <a:lnTo>
                      <a:pt x="1888" y="298"/>
                    </a:lnTo>
                    <a:lnTo>
                      <a:pt x="1882" y="293"/>
                    </a:lnTo>
                    <a:lnTo>
                      <a:pt x="1876" y="293"/>
                    </a:lnTo>
                    <a:lnTo>
                      <a:pt x="1871" y="288"/>
                    </a:lnTo>
                    <a:lnTo>
                      <a:pt x="1865" y="288"/>
                    </a:lnTo>
                    <a:lnTo>
                      <a:pt x="1859" y="288"/>
                    </a:lnTo>
                    <a:lnTo>
                      <a:pt x="1859" y="283"/>
                    </a:lnTo>
                    <a:lnTo>
                      <a:pt x="1853" y="283"/>
                    </a:lnTo>
                    <a:lnTo>
                      <a:pt x="1848" y="283"/>
                    </a:lnTo>
                    <a:lnTo>
                      <a:pt x="1848" y="278"/>
                    </a:lnTo>
                    <a:lnTo>
                      <a:pt x="1842" y="278"/>
                    </a:lnTo>
                    <a:lnTo>
                      <a:pt x="1836" y="278"/>
                    </a:lnTo>
                    <a:lnTo>
                      <a:pt x="1836" y="273"/>
                    </a:lnTo>
                    <a:lnTo>
                      <a:pt x="1830" y="273"/>
                    </a:lnTo>
                    <a:lnTo>
                      <a:pt x="1824" y="268"/>
                    </a:lnTo>
                    <a:lnTo>
                      <a:pt x="1819" y="263"/>
                    </a:lnTo>
                    <a:lnTo>
                      <a:pt x="1813" y="258"/>
                    </a:lnTo>
                    <a:lnTo>
                      <a:pt x="1807" y="253"/>
                    </a:lnTo>
                    <a:lnTo>
                      <a:pt x="1801" y="248"/>
                    </a:lnTo>
                    <a:lnTo>
                      <a:pt x="1801" y="243"/>
                    </a:lnTo>
                    <a:lnTo>
                      <a:pt x="1796" y="238"/>
                    </a:lnTo>
                    <a:lnTo>
                      <a:pt x="1796" y="233"/>
                    </a:lnTo>
                    <a:lnTo>
                      <a:pt x="1790" y="228"/>
                    </a:lnTo>
                    <a:lnTo>
                      <a:pt x="1790" y="223"/>
                    </a:lnTo>
                    <a:lnTo>
                      <a:pt x="1784" y="218"/>
                    </a:lnTo>
                    <a:lnTo>
                      <a:pt x="1784" y="213"/>
                    </a:lnTo>
                    <a:lnTo>
                      <a:pt x="1784" y="208"/>
                    </a:lnTo>
                    <a:lnTo>
                      <a:pt x="1778" y="203"/>
                    </a:lnTo>
                    <a:lnTo>
                      <a:pt x="1778" y="198"/>
                    </a:lnTo>
                    <a:lnTo>
                      <a:pt x="1778" y="193"/>
                    </a:lnTo>
                    <a:lnTo>
                      <a:pt x="1778" y="188"/>
                    </a:lnTo>
                    <a:lnTo>
                      <a:pt x="1778" y="183"/>
                    </a:lnTo>
                    <a:lnTo>
                      <a:pt x="1778" y="178"/>
                    </a:lnTo>
                    <a:lnTo>
                      <a:pt x="1772" y="173"/>
                    </a:lnTo>
                    <a:lnTo>
                      <a:pt x="1772" y="168"/>
                    </a:lnTo>
                    <a:lnTo>
                      <a:pt x="1772" y="163"/>
                    </a:lnTo>
                    <a:lnTo>
                      <a:pt x="1772" y="159"/>
                    </a:lnTo>
                    <a:lnTo>
                      <a:pt x="1772" y="154"/>
                    </a:lnTo>
                    <a:lnTo>
                      <a:pt x="1772" y="149"/>
                    </a:lnTo>
                    <a:lnTo>
                      <a:pt x="1772" y="144"/>
                    </a:lnTo>
                    <a:lnTo>
                      <a:pt x="1772" y="139"/>
                    </a:lnTo>
                    <a:lnTo>
                      <a:pt x="1778" y="134"/>
                    </a:lnTo>
                    <a:lnTo>
                      <a:pt x="1778" y="129"/>
                    </a:lnTo>
                    <a:lnTo>
                      <a:pt x="1778" y="124"/>
                    </a:lnTo>
                    <a:lnTo>
                      <a:pt x="1778" y="119"/>
                    </a:lnTo>
                    <a:lnTo>
                      <a:pt x="1778" y="114"/>
                    </a:lnTo>
                    <a:lnTo>
                      <a:pt x="1784" y="109"/>
                    </a:lnTo>
                    <a:lnTo>
                      <a:pt x="1784" y="104"/>
                    </a:lnTo>
                    <a:lnTo>
                      <a:pt x="1784" y="99"/>
                    </a:lnTo>
                    <a:lnTo>
                      <a:pt x="1790" y="94"/>
                    </a:lnTo>
                    <a:lnTo>
                      <a:pt x="1790" y="89"/>
                    </a:lnTo>
                    <a:lnTo>
                      <a:pt x="1790" y="84"/>
                    </a:lnTo>
                    <a:lnTo>
                      <a:pt x="1796" y="84"/>
                    </a:lnTo>
                    <a:lnTo>
                      <a:pt x="1796" y="79"/>
                    </a:lnTo>
                    <a:lnTo>
                      <a:pt x="1796" y="74"/>
                    </a:lnTo>
                    <a:lnTo>
                      <a:pt x="1801" y="74"/>
                    </a:lnTo>
                    <a:lnTo>
                      <a:pt x="1801" y="69"/>
                    </a:lnTo>
                    <a:lnTo>
                      <a:pt x="1807" y="64"/>
                    </a:lnTo>
                    <a:lnTo>
                      <a:pt x="1813" y="59"/>
                    </a:lnTo>
                    <a:lnTo>
                      <a:pt x="1819" y="54"/>
                    </a:lnTo>
                    <a:lnTo>
                      <a:pt x="1824" y="49"/>
                    </a:lnTo>
                    <a:lnTo>
                      <a:pt x="1824" y="44"/>
                    </a:lnTo>
                    <a:lnTo>
                      <a:pt x="1830" y="44"/>
                    </a:lnTo>
                    <a:lnTo>
                      <a:pt x="1836" y="39"/>
                    </a:lnTo>
                    <a:lnTo>
                      <a:pt x="1842" y="34"/>
                    </a:lnTo>
                    <a:lnTo>
                      <a:pt x="1848" y="34"/>
                    </a:lnTo>
                    <a:lnTo>
                      <a:pt x="1853" y="29"/>
                    </a:lnTo>
                    <a:lnTo>
                      <a:pt x="1859" y="29"/>
                    </a:lnTo>
                    <a:lnTo>
                      <a:pt x="1859" y="24"/>
                    </a:lnTo>
                    <a:lnTo>
                      <a:pt x="1865" y="24"/>
                    </a:lnTo>
                    <a:lnTo>
                      <a:pt x="1871" y="24"/>
                    </a:lnTo>
                    <a:lnTo>
                      <a:pt x="1876" y="19"/>
                    </a:lnTo>
                    <a:lnTo>
                      <a:pt x="1882" y="19"/>
                    </a:lnTo>
                    <a:lnTo>
                      <a:pt x="1888" y="19"/>
                    </a:lnTo>
                    <a:lnTo>
                      <a:pt x="1888" y="14"/>
                    </a:lnTo>
                    <a:lnTo>
                      <a:pt x="1894" y="14"/>
                    </a:lnTo>
                    <a:lnTo>
                      <a:pt x="1899" y="14"/>
                    </a:lnTo>
                    <a:lnTo>
                      <a:pt x="1905" y="10"/>
                    </a:lnTo>
                    <a:lnTo>
                      <a:pt x="1911" y="10"/>
                    </a:lnTo>
                    <a:lnTo>
                      <a:pt x="1917" y="10"/>
                    </a:lnTo>
                    <a:lnTo>
                      <a:pt x="1923" y="10"/>
                    </a:lnTo>
                    <a:lnTo>
                      <a:pt x="1928" y="10"/>
                    </a:lnTo>
                    <a:lnTo>
                      <a:pt x="1934" y="5"/>
                    </a:lnTo>
                    <a:lnTo>
                      <a:pt x="1940" y="5"/>
                    </a:lnTo>
                    <a:lnTo>
                      <a:pt x="1946" y="5"/>
                    </a:lnTo>
                    <a:lnTo>
                      <a:pt x="1951" y="5"/>
                    </a:lnTo>
                    <a:lnTo>
                      <a:pt x="1957" y="5"/>
                    </a:lnTo>
                    <a:lnTo>
                      <a:pt x="1963" y="5"/>
                    </a:lnTo>
                    <a:lnTo>
                      <a:pt x="1969" y="5"/>
                    </a:lnTo>
                    <a:lnTo>
                      <a:pt x="1975" y="5"/>
                    </a:lnTo>
                    <a:lnTo>
                      <a:pt x="1986" y="5"/>
                    </a:lnTo>
                    <a:lnTo>
                      <a:pt x="1992" y="5"/>
                    </a:lnTo>
                    <a:lnTo>
                      <a:pt x="1998" y="0"/>
                    </a:lnTo>
                    <a:lnTo>
                      <a:pt x="2003" y="0"/>
                    </a:lnTo>
                    <a:lnTo>
                      <a:pt x="2009" y="0"/>
                    </a:lnTo>
                    <a:lnTo>
                      <a:pt x="2015" y="5"/>
                    </a:lnTo>
                    <a:lnTo>
                      <a:pt x="2021" y="5"/>
                    </a:lnTo>
                    <a:lnTo>
                      <a:pt x="2032" y="5"/>
                    </a:lnTo>
                    <a:lnTo>
                      <a:pt x="2038" y="5"/>
                    </a:lnTo>
                    <a:lnTo>
                      <a:pt x="2044" y="5"/>
                    </a:lnTo>
                    <a:lnTo>
                      <a:pt x="2050" y="5"/>
                    </a:lnTo>
                    <a:lnTo>
                      <a:pt x="2055" y="5"/>
                    </a:lnTo>
                    <a:lnTo>
                      <a:pt x="2061" y="5"/>
                    </a:lnTo>
                    <a:lnTo>
                      <a:pt x="2067" y="5"/>
                    </a:lnTo>
                    <a:lnTo>
                      <a:pt x="2073" y="10"/>
                    </a:lnTo>
                    <a:lnTo>
                      <a:pt x="2078" y="10"/>
                    </a:lnTo>
                    <a:lnTo>
                      <a:pt x="2084" y="10"/>
                    </a:lnTo>
                    <a:lnTo>
                      <a:pt x="2090" y="10"/>
                    </a:lnTo>
                    <a:lnTo>
                      <a:pt x="2096" y="14"/>
                    </a:lnTo>
                    <a:lnTo>
                      <a:pt x="2102" y="14"/>
                    </a:lnTo>
                    <a:lnTo>
                      <a:pt x="2107" y="14"/>
                    </a:lnTo>
                    <a:lnTo>
                      <a:pt x="2113" y="19"/>
                    </a:lnTo>
                    <a:lnTo>
                      <a:pt x="2119" y="19"/>
                    </a:lnTo>
                    <a:lnTo>
                      <a:pt x="2125" y="19"/>
                    </a:lnTo>
                    <a:lnTo>
                      <a:pt x="2125" y="24"/>
                    </a:lnTo>
                    <a:lnTo>
                      <a:pt x="2130" y="24"/>
                    </a:lnTo>
                    <a:lnTo>
                      <a:pt x="2136" y="29"/>
                    </a:lnTo>
                    <a:lnTo>
                      <a:pt x="2142" y="29"/>
                    </a:lnTo>
                    <a:lnTo>
                      <a:pt x="2148" y="34"/>
                    </a:lnTo>
                    <a:lnTo>
                      <a:pt x="2154" y="39"/>
                    </a:lnTo>
                    <a:lnTo>
                      <a:pt x="2159" y="44"/>
                    </a:lnTo>
                    <a:lnTo>
                      <a:pt x="2165" y="44"/>
                    </a:lnTo>
                    <a:lnTo>
                      <a:pt x="2165" y="49"/>
                    </a:lnTo>
                    <a:lnTo>
                      <a:pt x="2171" y="49"/>
                    </a:lnTo>
                    <a:lnTo>
                      <a:pt x="2171" y="54"/>
                    </a:lnTo>
                    <a:lnTo>
                      <a:pt x="2177" y="59"/>
                    </a:lnTo>
                    <a:lnTo>
                      <a:pt x="2177" y="64"/>
                    </a:lnTo>
                    <a:lnTo>
                      <a:pt x="2182" y="64"/>
                    </a:lnTo>
                    <a:lnTo>
                      <a:pt x="2182" y="69"/>
                    </a:lnTo>
                    <a:lnTo>
                      <a:pt x="2188" y="74"/>
                    </a:lnTo>
                    <a:lnTo>
                      <a:pt x="2188" y="79"/>
                    </a:lnTo>
                    <a:lnTo>
                      <a:pt x="2194" y="84"/>
                    </a:lnTo>
                    <a:lnTo>
                      <a:pt x="2194" y="89"/>
                    </a:lnTo>
                    <a:lnTo>
                      <a:pt x="2200" y="94"/>
                    </a:lnTo>
                    <a:lnTo>
                      <a:pt x="2200" y="99"/>
                    </a:lnTo>
                    <a:lnTo>
                      <a:pt x="2200" y="104"/>
                    </a:lnTo>
                    <a:lnTo>
                      <a:pt x="2200" y="109"/>
                    </a:lnTo>
                    <a:lnTo>
                      <a:pt x="2205" y="114"/>
                    </a:lnTo>
                    <a:lnTo>
                      <a:pt x="2205" y="119"/>
                    </a:lnTo>
                    <a:lnTo>
                      <a:pt x="2205" y="124"/>
                    </a:lnTo>
                    <a:lnTo>
                      <a:pt x="2205" y="129"/>
                    </a:lnTo>
                    <a:lnTo>
                      <a:pt x="2205" y="134"/>
                    </a:lnTo>
                    <a:lnTo>
                      <a:pt x="2211" y="139"/>
                    </a:lnTo>
                    <a:lnTo>
                      <a:pt x="2211" y="144"/>
                    </a:lnTo>
                    <a:lnTo>
                      <a:pt x="2211" y="149"/>
                    </a:lnTo>
                    <a:lnTo>
                      <a:pt x="2211" y="154"/>
                    </a:lnTo>
                    <a:lnTo>
                      <a:pt x="2211" y="159"/>
                    </a:lnTo>
                    <a:lnTo>
                      <a:pt x="2211" y="163"/>
                    </a:lnTo>
                    <a:lnTo>
                      <a:pt x="2211" y="168"/>
                    </a:lnTo>
                    <a:lnTo>
                      <a:pt x="2211" y="178"/>
                    </a:lnTo>
                    <a:lnTo>
                      <a:pt x="1934" y="178"/>
                    </a:lnTo>
                    <a:close/>
                  </a:path>
                </a:pathLst>
              </a:custGeom>
              <a:solidFill>
                <a:srgbClr val="FF0000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9" name="Freeform 6"/>
              <p:cNvSpPr>
                <a:spLocks noChangeAspect="1"/>
              </p:cNvSpPr>
              <p:nvPr/>
            </p:nvSpPr>
            <p:spPr bwMode="auto">
              <a:xfrm>
                <a:off x="8211" y="1651"/>
                <a:ext cx="699" cy="293"/>
              </a:xfrm>
              <a:custGeom>
                <a:avLst/>
                <a:gdLst>
                  <a:gd name="T0" fmla="*/ 6 w 699"/>
                  <a:gd name="T1" fmla="*/ 44 h 293"/>
                  <a:gd name="T2" fmla="*/ 6 w 699"/>
                  <a:gd name="T3" fmla="*/ 24 h 293"/>
                  <a:gd name="T4" fmla="*/ 0 w 699"/>
                  <a:gd name="T5" fmla="*/ 9 h 293"/>
                  <a:gd name="T6" fmla="*/ 156 w 699"/>
                  <a:gd name="T7" fmla="*/ 14 h 293"/>
                  <a:gd name="T8" fmla="*/ 162 w 699"/>
                  <a:gd name="T9" fmla="*/ 29 h 293"/>
                  <a:gd name="T10" fmla="*/ 162 w 699"/>
                  <a:gd name="T11" fmla="*/ 49 h 293"/>
                  <a:gd name="T12" fmla="*/ 174 w 699"/>
                  <a:gd name="T13" fmla="*/ 34 h 293"/>
                  <a:gd name="T14" fmla="*/ 197 w 699"/>
                  <a:gd name="T15" fmla="*/ 24 h 293"/>
                  <a:gd name="T16" fmla="*/ 214 w 699"/>
                  <a:gd name="T17" fmla="*/ 14 h 293"/>
                  <a:gd name="T18" fmla="*/ 231 w 699"/>
                  <a:gd name="T19" fmla="*/ 4 h 293"/>
                  <a:gd name="T20" fmla="*/ 249 w 699"/>
                  <a:gd name="T21" fmla="*/ 0 h 293"/>
                  <a:gd name="T22" fmla="*/ 272 w 699"/>
                  <a:gd name="T23" fmla="*/ 0 h 293"/>
                  <a:gd name="T24" fmla="*/ 295 w 699"/>
                  <a:gd name="T25" fmla="*/ 0 h 293"/>
                  <a:gd name="T26" fmla="*/ 318 w 699"/>
                  <a:gd name="T27" fmla="*/ 0 h 293"/>
                  <a:gd name="T28" fmla="*/ 335 w 699"/>
                  <a:gd name="T29" fmla="*/ 4 h 293"/>
                  <a:gd name="T30" fmla="*/ 353 w 699"/>
                  <a:gd name="T31" fmla="*/ 9 h 293"/>
                  <a:gd name="T32" fmla="*/ 370 w 699"/>
                  <a:gd name="T33" fmla="*/ 14 h 293"/>
                  <a:gd name="T34" fmla="*/ 387 w 699"/>
                  <a:gd name="T35" fmla="*/ 24 h 293"/>
                  <a:gd name="T36" fmla="*/ 404 w 699"/>
                  <a:gd name="T37" fmla="*/ 39 h 293"/>
                  <a:gd name="T38" fmla="*/ 416 w 699"/>
                  <a:gd name="T39" fmla="*/ 54 h 293"/>
                  <a:gd name="T40" fmla="*/ 433 w 699"/>
                  <a:gd name="T41" fmla="*/ 39 h 293"/>
                  <a:gd name="T42" fmla="*/ 451 w 699"/>
                  <a:gd name="T43" fmla="*/ 29 h 293"/>
                  <a:gd name="T44" fmla="*/ 462 w 699"/>
                  <a:gd name="T45" fmla="*/ 19 h 293"/>
                  <a:gd name="T46" fmla="*/ 480 w 699"/>
                  <a:gd name="T47" fmla="*/ 14 h 293"/>
                  <a:gd name="T48" fmla="*/ 497 w 699"/>
                  <a:gd name="T49" fmla="*/ 4 h 293"/>
                  <a:gd name="T50" fmla="*/ 514 w 699"/>
                  <a:gd name="T51" fmla="*/ 0 h 293"/>
                  <a:gd name="T52" fmla="*/ 537 w 699"/>
                  <a:gd name="T53" fmla="*/ 0 h 293"/>
                  <a:gd name="T54" fmla="*/ 560 w 699"/>
                  <a:gd name="T55" fmla="*/ 0 h 293"/>
                  <a:gd name="T56" fmla="*/ 583 w 699"/>
                  <a:gd name="T57" fmla="*/ 0 h 293"/>
                  <a:gd name="T58" fmla="*/ 607 w 699"/>
                  <a:gd name="T59" fmla="*/ 4 h 293"/>
                  <a:gd name="T60" fmla="*/ 624 w 699"/>
                  <a:gd name="T61" fmla="*/ 9 h 293"/>
                  <a:gd name="T62" fmla="*/ 641 w 699"/>
                  <a:gd name="T63" fmla="*/ 14 h 293"/>
                  <a:gd name="T64" fmla="*/ 659 w 699"/>
                  <a:gd name="T65" fmla="*/ 24 h 293"/>
                  <a:gd name="T66" fmla="*/ 676 w 699"/>
                  <a:gd name="T67" fmla="*/ 44 h 293"/>
                  <a:gd name="T68" fmla="*/ 687 w 699"/>
                  <a:gd name="T69" fmla="*/ 59 h 293"/>
                  <a:gd name="T70" fmla="*/ 693 w 699"/>
                  <a:gd name="T71" fmla="*/ 74 h 293"/>
                  <a:gd name="T72" fmla="*/ 699 w 699"/>
                  <a:gd name="T73" fmla="*/ 94 h 293"/>
                  <a:gd name="T74" fmla="*/ 699 w 699"/>
                  <a:gd name="T75" fmla="*/ 114 h 293"/>
                  <a:gd name="T76" fmla="*/ 549 w 699"/>
                  <a:gd name="T77" fmla="*/ 119 h 293"/>
                  <a:gd name="T78" fmla="*/ 543 w 699"/>
                  <a:gd name="T79" fmla="*/ 104 h 293"/>
                  <a:gd name="T80" fmla="*/ 537 w 699"/>
                  <a:gd name="T81" fmla="*/ 84 h 293"/>
                  <a:gd name="T82" fmla="*/ 526 w 699"/>
                  <a:gd name="T83" fmla="*/ 74 h 293"/>
                  <a:gd name="T84" fmla="*/ 503 w 699"/>
                  <a:gd name="T85" fmla="*/ 69 h 293"/>
                  <a:gd name="T86" fmla="*/ 480 w 699"/>
                  <a:gd name="T87" fmla="*/ 69 h 293"/>
                  <a:gd name="T88" fmla="*/ 462 w 699"/>
                  <a:gd name="T89" fmla="*/ 74 h 293"/>
                  <a:gd name="T90" fmla="*/ 445 w 699"/>
                  <a:gd name="T91" fmla="*/ 89 h 293"/>
                  <a:gd name="T92" fmla="*/ 439 w 699"/>
                  <a:gd name="T93" fmla="*/ 104 h 293"/>
                  <a:gd name="T94" fmla="*/ 433 w 699"/>
                  <a:gd name="T95" fmla="*/ 124 h 293"/>
                  <a:gd name="T96" fmla="*/ 428 w 699"/>
                  <a:gd name="T97" fmla="*/ 144 h 293"/>
                  <a:gd name="T98" fmla="*/ 277 w 699"/>
                  <a:gd name="T99" fmla="*/ 124 h 293"/>
                  <a:gd name="T100" fmla="*/ 277 w 699"/>
                  <a:gd name="T101" fmla="*/ 104 h 293"/>
                  <a:gd name="T102" fmla="*/ 272 w 699"/>
                  <a:gd name="T103" fmla="*/ 89 h 293"/>
                  <a:gd name="T104" fmla="*/ 260 w 699"/>
                  <a:gd name="T105" fmla="*/ 79 h 293"/>
                  <a:gd name="T106" fmla="*/ 243 w 699"/>
                  <a:gd name="T107" fmla="*/ 74 h 293"/>
                  <a:gd name="T108" fmla="*/ 226 w 699"/>
                  <a:gd name="T109" fmla="*/ 69 h 293"/>
                  <a:gd name="T110" fmla="*/ 208 w 699"/>
                  <a:gd name="T111" fmla="*/ 74 h 293"/>
                  <a:gd name="T112" fmla="*/ 185 w 699"/>
                  <a:gd name="T113" fmla="*/ 79 h 293"/>
                  <a:gd name="T114" fmla="*/ 174 w 699"/>
                  <a:gd name="T115" fmla="*/ 89 h 293"/>
                  <a:gd name="T116" fmla="*/ 168 w 699"/>
                  <a:gd name="T117" fmla="*/ 104 h 293"/>
                  <a:gd name="T118" fmla="*/ 162 w 699"/>
                  <a:gd name="T119" fmla="*/ 119 h 293"/>
                  <a:gd name="T120" fmla="*/ 162 w 699"/>
                  <a:gd name="T121" fmla="*/ 139 h 293"/>
                  <a:gd name="T122" fmla="*/ 6 w 699"/>
                  <a:gd name="T123" fmla="*/ 293 h 2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99" h="293">
                    <a:moveTo>
                      <a:pt x="6" y="293"/>
                    </a:moveTo>
                    <a:lnTo>
                      <a:pt x="6" y="54"/>
                    </a:lnTo>
                    <a:lnTo>
                      <a:pt x="6" y="49"/>
                    </a:lnTo>
                    <a:lnTo>
                      <a:pt x="6" y="44"/>
                    </a:lnTo>
                    <a:lnTo>
                      <a:pt x="6" y="39"/>
                    </a:lnTo>
                    <a:lnTo>
                      <a:pt x="6" y="34"/>
                    </a:lnTo>
                    <a:lnTo>
                      <a:pt x="6" y="29"/>
                    </a:lnTo>
                    <a:lnTo>
                      <a:pt x="6" y="24"/>
                    </a:lnTo>
                    <a:lnTo>
                      <a:pt x="6" y="19"/>
                    </a:lnTo>
                    <a:lnTo>
                      <a:pt x="6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156" y="4"/>
                    </a:lnTo>
                    <a:lnTo>
                      <a:pt x="156" y="9"/>
                    </a:lnTo>
                    <a:lnTo>
                      <a:pt x="156" y="14"/>
                    </a:lnTo>
                    <a:lnTo>
                      <a:pt x="156" y="19"/>
                    </a:lnTo>
                    <a:lnTo>
                      <a:pt x="156" y="24"/>
                    </a:lnTo>
                    <a:lnTo>
                      <a:pt x="162" y="24"/>
                    </a:lnTo>
                    <a:lnTo>
                      <a:pt x="162" y="29"/>
                    </a:lnTo>
                    <a:lnTo>
                      <a:pt x="162" y="34"/>
                    </a:lnTo>
                    <a:lnTo>
                      <a:pt x="162" y="39"/>
                    </a:lnTo>
                    <a:lnTo>
                      <a:pt x="162" y="44"/>
                    </a:lnTo>
                    <a:lnTo>
                      <a:pt x="162" y="49"/>
                    </a:lnTo>
                    <a:lnTo>
                      <a:pt x="168" y="49"/>
                    </a:lnTo>
                    <a:lnTo>
                      <a:pt x="168" y="44"/>
                    </a:lnTo>
                    <a:lnTo>
                      <a:pt x="174" y="39"/>
                    </a:lnTo>
                    <a:lnTo>
                      <a:pt x="174" y="34"/>
                    </a:lnTo>
                    <a:lnTo>
                      <a:pt x="179" y="34"/>
                    </a:lnTo>
                    <a:lnTo>
                      <a:pt x="185" y="29"/>
                    </a:lnTo>
                    <a:lnTo>
                      <a:pt x="191" y="24"/>
                    </a:lnTo>
                    <a:lnTo>
                      <a:pt x="197" y="24"/>
                    </a:lnTo>
                    <a:lnTo>
                      <a:pt x="197" y="19"/>
                    </a:lnTo>
                    <a:lnTo>
                      <a:pt x="202" y="19"/>
                    </a:lnTo>
                    <a:lnTo>
                      <a:pt x="208" y="14"/>
                    </a:lnTo>
                    <a:lnTo>
                      <a:pt x="214" y="14"/>
                    </a:lnTo>
                    <a:lnTo>
                      <a:pt x="214" y="9"/>
                    </a:lnTo>
                    <a:lnTo>
                      <a:pt x="220" y="9"/>
                    </a:lnTo>
                    <a:lnTo>
                      <a:pt x="226" y="9"/>
                    </a:lnTo>
                    <a:lnTo>
                      <a:pt x="231" y="4"/>
                    </a:lnTo>
                    <a:lnTo>
                      <a:pt x="237" y="4"/>
                    </a:lnTo>
                    <a:lnTo>
                      <a:pt x="243" y="4"/>
                    </a:lnTo>
                    <a:lnTo>
                      <a:pt x="249" y="4"/>
                    </a:lnTo>
                    <a:lnTo>
                      <a:pt x="249" y="0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7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29" y="4"/>
                    </a:lnTo>
                    <a:lnTo>
                      <a:pt x="335" y="4"/>
                    </a:lnTo>
                    <a:lnTo>
                      <a:pt x="341" y="4"/>
                    </a:lnTo>
                    <a:lnTo>
                      <a:pt x="347" y="4"/>
                    </a:lnTo>
                    <a:lnTo>
                      <a:pt x="353" y="4"/>
                    </a:lnTo>
                    <a:lnTo>
                      <a:pt x="353" y="9"/>
                    </a:lnTo>
                    <a:lnTo>
                      <a:pt x="358" y="9"/>
                    </a:lnTo>
                    <a:lnTo>
                      <a:pt x="364" y="9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93" y="29"/>
                    </a:lnTo>
                    <a:lnTo>
                      <a:pt x="399" y="34"/>
                    </a:lnTo>
                    <a:lnTo>
                      <a:pt x="404" y="39"/>
                    </a:lnTo>
                    <a:lnTo>
                      <a:pt x="410" y="44"/>
                    </a:lnTo>
                    <a:lnTo>
                      <a:pt x="410" y="49"/>
                    </a:lnTo>
                    <a:lnTo>
                      <a:pt x="416" y="49"/>
                    </a:lnTo>
                    <a:lnTo>
                      <a:pt x="416" y="54"/>
                    </a:lnTo>
                    <a:lnTo>
                      <a:pt x="422" y="54"/>
                    </a:lnTo>
                    <a:lnTo>
                      <a:pt x="422" y="49"/>
                    </a:lnTo>
                    <a:lnTo>
                      <a:pt x="428" y="44"/>
                    </a:lnTo>
                    <a:lnTo>
                      <a:pt x="433" y="39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45" y="29"/>
                    </a:lnTo>
                    <a:lnTo>
                      <a:pt x="451" y="29"/>
                    </a:lnTo>
                    <a:lnTo>
                      <a:pt x="451" y="24"/>
                    </a:lnTo>
                    <a:lnTo>
                      <a:pt x="456" y="24"/>
                    </a:lnTo>
                    <a:lnTo>
                      <a:pt x="456" y="19"/>
                    </a:lnTo>
                    <a:lnTo>
                      <a:pt x="462" y="19"/>
                    </a:lnTo>
                    <a:lnTo>
                      <a:pt x="468" y="19"/>
                    </a:lnTo>
                    <a:lnTo>
                      <a:pt x="468" y="14"/>
                    </a:lnTo>
                    <a:lnTo>
                      <a:pt x="474" y="14"/>
                    </a:lnTo>
                    <a:lnTo>
                      <a:pt x="480" y="14"/>
                    </a:lnTo>
                    <a:lnTo>
                      <a:pt x="480" y="9"/>
                    </a:lnTo>
                    <a:lnTo>
                      <a:pt x="485" y="9"/>
                    </a:lnTo>
                    <a:lnTo>
                      <a:pt x="491" y="9"/>
                    </a:lnTo>
                    <a:lnTo>
                      <a:pt x="497" y="4"/>
                    </a:lnTo>
                    <a:lnTo>
                      <a:pt x="503" y="4"/>
                    </a:lnTo>
                    <a:lnTo>
                      <a:pt x="508" y="4"/>
                    </a:lnTo>
                    <a:lnTo>
                      <a:pt x="514" y="4"/>
                    </a:lnTo>
                    <a:lnTo>
                      <a:pt x="514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2" y="0"/>
                    </a:lnTo>
                    <a:lnTo>
                      <a:pt x="537" y="0"/>
                    </a:lnTo>
                    <a:lnTo>
                      <a:pt x="543" y="0"/>
                    </a:lnTo>
                    <a:lnTo>
                      <a:pt x="549" y="0"/>
                    </a:lnTo>
                    <a:lnTo>
                      <a:pt x="555" y="0"/>
                    </a:lnTo>
                    <a:lnTo>
                      <a:pt x="560" y="0"/>
                    </a:lnTo>
                    <a:lnTo>
                      <a:pt x="566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3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7" y="4"/>
                    </a:lnTo>
                    <a:lnTo>
                      <a:pt x="612" y="4"/>
                    </a:lnTo>
                    <a:lnTo>
                      <a:pt x="618" y="4"/>
                    </a:lnTo>
                    <a:lnTo>
                      <a:pt x="624" y="4"/>
                    </a:lnTo>
                    <a:lnTo>
                      <a:pt x="624" y="9"/>
                    </a:lnTo>
                    <a:lnTo>
                      <a:pt x="630" y="9"/>
                    </a:lnTo>
                    <a:lnTo>
                      <a:pt x="635" y="9"/>
                    </a:lnTo>
                    <a:lnTo>
                      <a:pt x="635" y="14"/>
                    </a:lnTo>
                    <a:lnTo>
                      <a:pt x="641" y="14"/>
                    </a:lnTo>
                    <a:lnTo>
                      <a:pt x="647" y="14"/>
                    </a:lnTo>
                    <a:lnTo>
                      <a:pt x="647" y="19"/>
                    </a:lnTo>
                    <a:lnTo>
                      <a:pt x="653" y="19"/>
                    </a:lnTo>
                    <a:lnTo>
                      <a:pt x="659" y="24"/>
                    </a:lnTo>
                    <a:lnTo>
                      <a:pt x="664" y="29"/>
                    </a:lnTo>
                    <a:lnTo>
                      <a:pt x="670" y="34"/>
                    </a:lnTo>
                    <a:lnTo>
                      <a:pt x="676" y="39"/>
                    </a:lnTo>
                    <a:lnTo>
                      <a:pt x="676" y="44"/>
                    </a:lnTo>
                    <a:lnTo>
                      <a:pt x="682" y="44"/>
                    </a:lnTo>
                    <a:lnTo>
                      <a:pt x="682" y="49"/>
                    </a:lnTo>
                    <a:lnTo>
                      <a:pt x="687" y="54"/>
                    </a:lnTo>
                    <a:lnTo>
                      <a:pt x="687" y="59"/>
                    </a:lnTo>
                    <a:lnTo>
                      <a:pt x="687" y="64"/>
                    </a:lnTo>
                    <a:lnTo>
                      <a:pt x="693" y="64"/>
                    </a:lnTo>
                    <a:lnTo>
                      <a:pt x="693" y="69"/>
                    </a:lnTo>
                    <a:lnTo>
                      <a:pt x="693" y="74"/>
                    </a:lnTo>
                    <a:lnTo>
                      <a:pt x="699" y="79"/>
                    </a:lnTo>
                    <a:lnTo>
                      <a:pt x="699" y="84"/>
                    </a:lnTo>
                    <a:lnTo>
                      <a:pt x="699" y="89"/>
                    </a:lnTo>
                    <a:lnTo>
                      <a:pt x="699" y="94"/>
                    </a:lnTo>
                    <a:lnTo>
                      <a:pt x="699" y="99"/>
                    </a:lnTo>
                    <a:lnTo>
                      <a:pt x="699" y="104"/>
                    </a:lnTo>
                    <a:lnTo>
                      <a:pt x="699" y="109"/>
                    </a:lnTo>
                    <a:lnTo>
                      <a:pt x="699" y="114"/>
                    </a:lnTo>
                    <a:lnTo>
                      <a:pt x="699" y="293"/>
                    </a:lnTo>
                    <a:lnTo>
                      <a:pt x="549" y="293"/>
                    </a:lnTo>
                    <a:lnTo>
                      <a:pt x="549" y="124"/>
                    </a:lnTo>
                    <a:lnTo>
                      <a:pt x="549" y="119"/>
                    </a:lnTo>
                    <a:lnTo>
                      <a:pt x="549" y="114"/>
                    </a:lnTo>
                    <a:lnTo>
                      <a:pt x="549" y="109"/>
                    </a:lnTo>
                    <a:lnTo>
                      <a:pt x="549" y="104"/>
                    </a:lnTo>
                    <a:lnTo>
                      <a:pt x="543" y="104"/>
                    </a:lnTo>
                    <a:lnTo>
                      <a:pt x="543" y="99"/>
                    </a:lnTo>
                    <a:lnTo>
                      <a:pt x="543" y="94"/>
                    </a:lnTo>
                    <a:lnTo>
                      <a:pt x="537" y="89"/>
                    </a:lnTo>
                    <a:lnTo>
                      <a:pt x="537" y="84"/>
                    </a:lnTo>
                    <a:lnTo>
                      <a:pt x="532" y="84"/>
                    </a:lnTo>
                    <a:lnTo>
                      <a:pt x="532" y="79"/>
                    </a:lnTo>
                    <a:lnTo>
                      <a:pt x="526" y="79"/>
                    </a:lnTo>
                    <a:lnTo>
                      <a:pt x="526" y="74"/>
                    </a:lnTo>
                    <a:lnTo>
                      <a:pt x="520" y="74"/>
                    </a:lnTo>
                    <a:lnTo>
                      <a:pt x="514" y="74"/>
                    </a:lnTo>
                    <a:lnTo>
                      <a:pt x="508" y="69"/>
                    </a:lnTo>
                    <a:lnTo>
                      <a:pt x="503" y="69"/>
                    </a:lnTo>
                    <a:lnTo>
                      <a:pt x="497" y="69"/>
                    </a:lnTo>
                    <a:lnTo>
                      <a:pt x="491" y="69"/>
                    </a:lnTo>
                    <a:lnTo>
                      <a:pt x="485" y="69"/>
                    </a:lnTo>
                    <a:lnTo>
                      <a:pt x="480" y="69"/>
                    </a:lnTo>
                    <a:lnTo>
                      <a:pt x="474" y="69"/>
                    </a:lnTo>
                    <a:lnTo>
                      <a:pt x="474" y="74"/>
                    </a:lnTo>
                    <a:lnTo>
                      <a:pt x="468" y="74"/>
                    </a:lnTo>
                    <a:lnTo>
                      <a:pt x="462" y="74"/>
                    </a:lnTo>
                    <a:lnTo>
                      <a:pt x="462" y="79"/>
                    </a:lnTo>
                    <a:lnTo>
                      <a:pt x="456" y="79"/>
                    </a:lnTo>
                    <a:lnTo>
                      <a:pt x="451" y="84"/>
                    </a:lnTo>
                    <a:lnTo>
                      <a:pt x="445" y="89"/>
                    </a:lnTo>
                    <a:lnTo>
                      <a:pt x="445" y="94"/>
                    </a:lnTo>
                    <a:lnTo>
                      <a:pt x="439" y="94"/>
                    </a:lnTo>
                    <a:lnTo>
                      <a:pt x="439" y="99"/>
                    </a:lnTo>
                    <a:lnTo>
                      <a:pt x="439" y="104"/>
                    </a:lnTo>
                    <a:lnTo>
                      <a:pt x="433" y="109"/>
                    </a:lnTo>
                    <a:lnTo>
                      <a:pt x="433" y="114"/>
                    </a:lnTo>
                    <a:lnTo>
                      <a:pt x="433" y="119"/>
                    </a:lnTo>
                    <a:lnTo>
                      <a:pt x="433" y="124"/>
                    </a:lnTo>
                    <a:lnTo>
                      <a:pt x="433" y="129"/>
                    </a:lnTo>
                    <a:lnTo>
                      <a:pt x="433" y="134"/>
                    </a:lnTo>
                    <a:lnTo>
                      <a:pt x="428" y="139"/>
                    </a:lnTo>
                    <a:lnTo>
                      <a:pt x="428" y="144"/>
                    </a:lnTo>
                    <a:lnTo>
                      <a:pt x="428" y="149"/>
                    </a:lnTo>
                    <a:lnTo>
                      <a:pt x="428" y="293"/>
                    </a:lnTo>
                    <a:lnTo>
                      <a:pt x="277" y="293"/>
                    </a:lnTo>
                    <a:lnTo>
                      <a:pt x="277" y="124"/>
                    </a:lnTo>
                    <a:lnTo>
                      <a:pt x="277" y="119"/>
                    </a:lnTo>
                    <a:lnTo>
                      <a:pt x="277" y="114"/>
                    </a:lnTo>
                    <a:lnTo>
                      <a:pt x="277" y="109"/>
                    </a:lnTo>
                    <a:lnTo>
                      <a:pt x="277" y="104"/>
                    </a:lnTo>
                    <a:lnTo>
                      <a:pt x="272" y="104"/>
                    </a:lnTo>
                    <a:lnTo>
                      <a:pt x="272" y="99"/>
                    </a:lnTo>
                    <a:lnTo>
                      <a:pt x="272" y="94"/>
                    </a:lnTo>
                    <a:lnTo>
                      <a:pt x="272" y="89"/>
                    </a:lnTo>
                    <a:lnTo>
                      <a:pt x="266" y="89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79"/>
                    </a:lnTo>
                    <a:lnTo>
                      <a:pt x="254" y="79"/>
                    </a:lnTo>
                    <a:lnTo>
                      <a:pt x="254" y="74"/>
                    </a:lnTo>
                    <a:lnTo>
                      <a:pt x="249" y="74"/>
                    </a:lnTo>
                    <a:lnTo>
                      <a:pt x="243" y="74"/>
                    </a:lnTo>
                    <a:lnTo>
                      <a:pt x="243" y="69"/>
                    </a:lnTo>
                    <a:lnTo>
                      <a:pt x="237" y="69"/>
                    </a:lnTo>
                    <a:lnTo>
                      <a:pt x="231" y="69"/>
                    </a:lnTo>
                    <a:lnTo>
                      <a:pt x="226" y="69"/>
                    </a:lnTo>
                    <a:lnTo>
                      <a:pt x="220" y="69"/>
                    </a:lnTo>
                    <a:lnTo>
                      <a:pt x="214" y="69"/>
                    </a:lnTo>
                    <a:lnTo>
                      <a:pt x="208" y="69"/>
                    </a:lnTo>
                    <a:lnTo>
                      <a:pt x="208" y="74"/>
                    </a:lnTo>
                    <a:lnTo>
                      <a:pt x="202" y="74"/>
                    </a:lnTo>
                    <a:lnTo>
                      <a:pt x="197" y="74"/>
                    </a:lnTo>
                    <a:lnTo>
                      <a:pt x="191" y="79"/>
                    </a:lnTo>
                    <a:lnTo>
                      <a:pt x="185" y="79"/>
                    </a:lnTo>
                    <a:lnTo>
                      <a:pt x="185" y="84"/>
                    </a:lnTo>
                    <a:lnTo>
                      <a:pt x="179" y="84"/>
                    </a:lnTo>
                    <a:lnTo>
                      <a:pt x="179" y="89"/>
                    </a:lnTo>
                    <a:lnTo>
                      <a:pt x="174" y="89"/>
                    </a:lnTo>
                    <a:lnTo>
                      <a:pt x="174" y="94"/>
                    </a:lnTo>
                    <a:lnTo>
                      <a:pt x="174" y="99"/>
                    </a:lnTo>
                    <a:lnTo>
                      <a:pt x="168" y="99"/>
                    </a:lnTo>
                    <a:lnTo>
                      <a:pt x="168" y="104"/>
                    </a:lnTo>
                    <a:lnTo>
                      <a:pt x="168" y="109"/>
                    </a:lnTo>
                    <a:lnTo>
                      <a:pt x="168" y="114"/>
                    </a:lnTo>
                    <a:lnTo>
                      <a:pt x="162" y="114"/>
                    </a:lnTo>
                    <a:lnTo>
                      <a:pt x="162" y="119"/>
                    </a:lnTo>
                    <a:lnTo>
                      <a:pt x="162" y="124"/>
                    </a:lnTo>
                    <a:lnTo>
                      <a:pt x="162" y="129"/>
                    </a:lnTo>
                    <a:lnTo>
                      <a:pt x="162" y="134"/>
                    </a:lnTo>
                    <a:lnTo>
                      <a:pt x="162" y="139"/>
                    </a:lnTo>
                    <a:lnTo>
                      <a:pt x="162" y="144"/>
                    </a:lnTo>
                    <a:lnTo>
                      <a:pt x="162" y="149"/>
                    </a:lnTo>
                    <a:lnTo>
                      <a:pt x="162" y="293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0" name="Freeform 7"/>
              <p:cNvSpPr>
                <a:spLocks noChangeAspect="1"/>
              </p:cNvSpPr>
              <p:nvPr/>
            </p:nvSpPr>
            <p:spPr bwMode="auto">
              <a:xfrm>
                <a:off x="8691" y="1298"/>
                <a:ext cx="2078" cy="1147"/>
              </a:xfrm>
              <a:custGeom>
                <a:avLst/>
                <a:gdLst>
                  <a:gd name="T0" fmla="*/ 554 w 2078"/>
                  <a:gd name="T1" fmla="*/ 621 h 1147"/>
                  <a:gd name="T2" fmla="*/ 461 w 2078"/>
                  <a:gd name="T3" fmla="*/ 651 h 1147"/>
                  <a:gd name="T4" fmla="*/ 357 w 2078"/>
                  <a:gd name="T5" fmla="*/ 646 h 1147"/>
                  <a:gd name="T6" fmla="*/ 288 w 2078"/>
                  <a:gd name="T7" fmla="*/ 581 h 1147"/>
                  <a:gd name="T8" fmla="*/ 323 w 2078"/>
                  <a:gd name="T9" fmla="*/ 502 h 1147"/>
                  <a:gd name="T10" fmla="*/ 421 w 2078"/>
                  <a:gd name="T11" fmla="*/ 472 h 1147"/>
                  <a:gd name="T12" fmla="*/ 531 w 2078"/>
                  <a:gd name="T13" fmla="*/ 467 h 1147"/>
                  <a:gd name="T14" fmla="*/ 560 w 2078"/>
                  <a:gd name="T15" fmla="*/ 422 h 1147"/>
                  <a:gd name="T16" fmla="*/ 467 w 2078"/>
                  <a:gd name="T17" fmla="*/ 427 h 1147"/>
                  <a:gd name="T18" fmla="*/ 334 w 2078"/>
                  <a:gd name="T19" fmla="*/ 387 h 1147"/>
                  <a:gd name="T20" fmla="*/ 612 w 2078"/>
                  <a:gd name="T21" fmla="*/ 213 h 1147"/>
                  <a:gd name="T22" fmla="*/ 1079 w 2078"/>
                  <a:gd name="T23" fmla="*/ 64 h 1147"/>
                  <a:gd name="T24" fmla="*/ 1223 w 2078"/>
                  <a:gd name="T25" fmla="*/ 35 h 1147"/>
                  <a:gd name="T26" fmla="*/ 1339 w 2078"/>
                  <a:gd name="T27" fmla="*/ 15 h 1147"/>
                  <a:gd name="T28" fmla="*/ 1460 w 2078"/>
                  <a:gd name="T29" fmla="*/ 5 h 1147"/>
                  <a:gd name="T30" fmla="*/ 1610 w 2078"/>
                  <a:gd name="T31" fmla="*/ 5 h 1147"/>
                  <a:gd name="T32" fmla="*/ 1737 w 2078"/>
                  <a:gd name="T33" fmla="*/ 15 h 1147"/>
                  <a:gd name="T34" fmla="*/ 1864 w 2078"/>
                  <a:gd name="T35" fmla="*/ 45 h 1147"/>
                  <a:gd name="T36" fmla="*/ 1980 w 2078"/>
                  <a:gd name="T37" fmla="*/ 109 h 1147"/>
                  <a:gd name="T38" fmla="*/ 2055 w 2078"/>
                  <a:gd name="T39" fmla="*/ 194 h 1147"/>
                  <a:gd name="T40" fmla="*/ 2072 w 2078"/>
                  <a:gd name="T41" fmla="*/ 283 h 1147"/>
                  <a:gd name="T42" fmla="*/ 2061 w 2078"/>
                  <a:gd name="T43" fmla="*/ 377 h 1147"/>
                  <a:gd name="T44" fmla="*/ 2020 w 2078"/>
                  <a:gd name="T45" fmla="*/ 462 h 1147"/>
                  <a:gd name="T46" fmla="*/ 1962 w 2078"/>
                  <a:gd name="T47" fmla="*/ 546 h 1147"/>
                  <a:gd name="T48" fmla="*/ 1893 w 2078"/>
                  <a:gd name="T49" fmla="*/ 621 h 1147"/>
                  <a:gd name="T50" fmla="*/ 1807 w 2078"/>
                  <a:gd name="T51" fmla="*/ 695 h 1147"/>
                  <a:gd name="T52" fmla="*/ 1685 w 2078"/>
                  <a:gd name="T53" fmla="*/ 785 h 1147"/>
                  <a:gd name="T54" fmla="*/ 1535 w 2078"/>
                  <a:gd name="T55" fmla="*/ 874 h 1147"/>
                  <a:gd name="T56" fmla="*/ 1356 w 2078"/>
                  <a:gd name="T57" fmla="*/ 958 h 1147"/>
                  <a:gd name="T58" fmla="*/ 1177 w 2078"/>
                  <a:gd name="T59" fmla="*/ 1028 h 1147"/>
                  <a:gd name="T60" fmla="*/ 1004 w 2078"/>
                  <a:gd name="T61" fmla="*/ 1078 h 1147"/>
                  <a:gd name="T62" fmla="*/ 819 w 2078"/>
                  <a:gd name="T63" fmla="*/ 1117 h 1147"/>
                  <a:gd name="T64" fmla="*/ 629 w 2078"/>
                  <a:gd name="T65" fmla="*/ 1142 h 1147"/>
                  <a:gd name="T66" fmla="*/ 479 w 2078"/>
                  <a:gd name="T67" fmla="*/ 1147 h 1147"/>
                  <a:gd name="T68" fmla="*/ 346 w 2078"/>
                  <a:gd name="T69" fmla="*/ 1132 h 1147"/>
                  <a:gd name="T70" fmla="*/ 213 w 2078"/>
                  <a:gd name="T71" fmla="*/ 1102 h 1147"/>
                  <a:gd name="T72" fmla="*/ 98 w 2078"/>
                  <a:gd name="T73" fmla="*/ 1043 h 1147"/>
                  <a:gd name="T74" fmla="*/ 28 w 2078"/>
                  <a:gd name="T75" fmla="*/ 963 h 1147"/>
                  <a:gd name="T76" fmla="*/ 0 w 2078"/>
                  <a:gd name="T77" fmla="*/ 864 h 1147"/>
                  <a:gd name="T78" fmla="*/ 11 w 2078"/>
                  <a:gd name="T79" fmla="*/ 775 h 1147"/>
                  <a:gd name="T80" fmla="*/ 46 w 2078"/>
                  <a:gd name="T81" fmla="*/ 849 h 1147"/>
                  <a:gd name="T82" fmla="*/ 138 w 2078"/>
                  <a:gd name="T83" fmla="*/ 919 h 1147"/>
                  <a:gd name="T84" fmla="*/ 271 w 2078"/>
                  <a:gd name="T85" fmla="*/ 953 h 1147"/>
                  <a:gd name="T86" fmla="*/ 421 w 2078"/>
                  <a:gd name="T87" fmla="*/ 953 h 1147"/>
                  <a:gd name="T88" fmla="*/ 600 w 2078"/>
                  <a:gd name="T89" fmla="*/ 934 h 1147"/>
                  <a:gd name="T90" fmla="*/ 739 w 2078"/>
                  <a:gd name="T91" fmla="*/ 899 h 1147"/>
                  <a:gd name="T92" fmla="*/ 837 w 2078"/>
                  <a:gd name="T93" fmla="*/ 864 h 1147"/>
                  <a:gd name="T94" fmla="*/ 941 w 2078"/>
                  <a:gd name="T95" fmla="*/ 824 h 1147"/>
                  <a:gd name="T96" fmla="*/ 1114 w 2078"/>
                  <a:gd name="T97" fmla="*/ 730 h 1147"/>
                  <a:gd name="T98" fmla="*/ 1316 w 2078"/>
                  <a:gd name="T99" fmla="*/ 566 h 1147"/>
                  <a:gd name="T100" fmla="*/ 1385 w 2078"/>
                  <a:gd name="T101" fmla="*/ 457 h 1147"/>
                  <a:gd name="T102" fmla="*/ 1391 w 2078"/>
                  <a:gd name="T103" fmla="*/ 338 h 1147"/>
                  <a:gd name="T104" fmla="*/ 1281 w 2078"/>
                  <a:gd name="T105" fmla="*/ 233 h 1147"/>
                  <a:gd name="T106" fmla="*/ 1137 w 2078"/>
                  <a:gd name="T107" fmla="*/ 199 h 1147"/>
                  <a:gd name="T108" fmla="*/ 993 w 2078"/>
                  <a:gd name="T109" fmla="*/ 199 h 1147"/>
                  <a:gd name="T110" fmla="*/ 848 w 2078"/>
                  <a:gd name="T111" fmla="*/ 213 h 1147"/>
                  <a:gd name="T112" fmla="*/ 704 w 2078"/>
                  <a:gd name="T113" fmla="*/ 243 h 1147"/>
                  <a:gd name="T114" fmla="*/ 525 w 2078"/>
                  <a:gd name="T115" fmla="*/ 303 h 1147"/>
                  <a:gd name="T116" fmla="*/ 427 w 2078"/>
                  <a:gd name="T117" fmla="*/ 353 h 1147"/>
                  <a:gd name="T118" fmla="*/ 548 w 2078"/>
                  <a:gd name="T119" fmla="*/ 353 h 1147"/>
                  <a:gd name="T120" fmla="*/ 646 w 2078"/>
                  <a:gd name="T121" fmla="*/ 367 h 1147"/>
                  <a:gd name="T122" fmla="*/ 715 w 2078"/>
                  <a:gd name="T123" fmla="*/ 417 h 1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78" h="1147">
                    <a:moveTo>
                      <a:pt x="583" y="646"/>
                    </a:moveTo>
                    <a:lnTo>
                      <a:pt x="583" y="641"/>
                    </a:lnTo>
                    <a:lnTo>
                      <a:pt x="583" y="636"/>
                    </a:lnTo>
                    <a:lnTo>
                      <a:pt x="583" y="631"/>
                    </a:lnTo>
                    <a:lnTo>
                      <a:pt x="577" y="631"/>
                    </a:lnTo>
                    <a:lnTo>
                      <a:pt x="577" y="626"/>
                    </a:lnTo>
                    <a:lnTo>
                      <a:pt x="577" y="621"/>
                    </a:lnTo>
                    <a:lnTo>
                      <a:pt x="577" y="616"/>
                    </a:lnTo>
                    <a:lnTo>
                      <a:pt x="577" y="611"/>
                    </a:lnTo>
                    <a:lnTo>
                      <a:pt x="577" y="606"/>
                    </a:lnTo>
                    <a:lnTo>
                      <a:pt x="577" y="601"/>
                    </a:lnTo>
                    <a:lnTo>
                      <a:pt x="577" y="606"/>
                    </a:lnTo>
                    <a:lnTo>
                      <a:pt x="571" y="606"/>
                    </a:lnTo>
                    <a:lnTo>
                      <a:pt x="571" y="611"/>
                    </a:lnTo>
                    <a:lnTo>
                      <a:pt x="565" y="611"/>
                    </a:lnTo>
                    <a:lnTo>
                      <a:pt x="565" y="616"/>
                    </a:lnTo>
                    <a:lnTo>
                      <a:pt x="560" y="616"/>
                    </a:lnTo>
                    <a:lnTo>
                      <a:pt x="560" y="621"/>
                    </a:lnTo>
                    <a:lnTo>
                      <a:pt x="554" y="621"/>
                    </a:lnTo>
                    <a:lnTo>
                      <a:pt x="554" y="626"/>
                    </a:lnTo>
                    <a:lnTo>
                      <a:pt x="548" y="626"/>
                    </a:lnTo>
                    <a:lnTo>
                      <a:pt x="542" y="631"/>
                    </a:lnTo>
                    <a:lnTo>
                      <a:pt x="536" y="631"/>
                    </a:lnTo>
                    <a:lnTo>
                      <a:pt x="536" y="636"/>
                    </a:lnTo>
                    <a:lnTo>
                      <a:pt x="531" y="636"/>
                    </a:lnTo>
                    <a:lnTo>
                      <a:pt x="525" y="636"/>
                    </a:lnTo>
                    <a:lnTo>
                      <a:pt x="525" y="641"/>
                    </a:lnTo>
                    <a:lnTo>
                      <a:pt x="519" y="641"/>
                    </a:lnTo>
                    <a:lnTo>
                      <a:pt x="513" y="641"/>
                    </a:lnTo>
                    <a:lnTo>
                      <a:pt x="508" y="646"/>
                    </a:lnTo>
                    <a:lnTo>
                      <a:pt x="502" y="646"/>
                    </a:lnTo>
                    <a:lnTo>
                      <a:pt x="496" y="646"/>
                    </a:lnTo>
                    <a:lnTo>
                      <a:pt x="490" y="646"/>
                    </a:lnTo>
                    <a:lnTo>
                      <a:pt x="484" y="651"/>
                    </a:lnTo>
                    <a:lnTo>
                      <a:pt x="479" y="651"/>
                    </a:lnTo>
                    <a:lnTo>
                      <a:pt x="473" y="651"/>
                    </a:lnTo>
                    <a:lnTo>
                      <a:pt x="467" y="651"/>
                    </a:lnTo>
                    <a:lnTo>
                      <a:pt x="461" y="651"/>
                    </a:lnTo>
                    <a:lnTo>
                      <a:pt x="456" y="651"/>
                    </a:lnTo>
                    <a:lnTo>
                      <a:pt x="450" y="651"/>
                    </a:lnTo>
                    <a:lnTo>
                      <a:pt x="444" y="651"/>
                    </a:lnTo>
                    <a:lnTo>
                      <a:pt x="438" y="651"/>
                    </a:lnTo>
                    <a:lnTo>
                      <a:pt x="433" y="651"/>
                    </a:lnTo>
                    <a:lnTo>
                      <a:pt x="427" y="651"/>
                    </a:lnTo>
                    <a:lnTo>
                      <a:pt x="421" y="651"/>
                    </a:lnTo>
                    <a:lnTo>
                      <a:pt x="415" y="651"/>
                    </a:lnTo>
                    <a:lnTo>
                      <a:pt x="409" y="651"/>
                    </a:lnTo>
                    <a:lnTo>
                      <a:pt x="404" y="651"/>
                    </a:lnTo>
                    <a:lnTo>
                      <a:pt x="398" y="651"/>
                    </a:lnTo>
                    <a:lnTo>
                      <a:pt x="392" y="651"/>
                    </a:lnTo>
                    <a:lnTo>
                      <a:pt x="386" y="651"/>
                    </a:lnTo>
                    <a:lnTo>
                      <a:pt x="381" y="651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69" y="646"/>
                    </a:lnTo>
                    <a:lnTo>
                      <a:pt x="363" y="646"/>
                    </a:lnTo>
                    <a:lnTo>
                      <a:pt x="357" y="646"/>
                    </a:lnTo>
                    <a:lnTo>
                      <a:pt x="357" y="641"/>
                    </a:lnTo>
                    <a:lnTo>
                      <a:pt x="352" y="641"/>
                    </a:lnTo>
                    <a:lnTo>
                      <a:pt x="346" y="641"/>
                    </a:lnTo>
                    <a:lnTo>
                      <a:pt x="340" y="636"/>
                    </a:lnTo>
                    <a:lnTo>
                      <a:pt x="334" y="636"/>
                    </a:lnTo>
                    <a:lnTo>
                      <a:pt x="329" y="631"/>
                    </a:lnTo>
                    <a:lnTo>
                      <a:pt x="323" y="631"/>
                    </a:lnTo>
                    <a:lnTo>
                      <a:pt x="323" y="626"/>
                    </a:lnTo>
                    <a:lnTo>
                      <a:pt x="317" y="626"/>
                    </a:lnTo>
                    <a:lnTo>
                      <a:pt x="311" y="621"/>
                    </a:lnTo>
                    <a:lnTo>
                      <a:pt x="311" y="616"/>
                    </a:lnTo>
                    <a:lnTo>
                      <a:pt x="306" y="616"/>
                    </a:lnTo>
                    <a:lnTo>
                      <a:pt x="300" y="611"/>
                    </a:lnTo>
                    <a:lnTo>
                      <a:pt x="300" y="606"/>
                    </a:lnTo>
                    <a:lnTo>
                      <a:pt x="294" y="601"/>
                    </a:lnTo>
                    <a:lnTo>
                      <a:pt x="294" y="596"/>
                    </a:lnTo>
                    <a:lnTo>
                      <a:pt x="288" y="591"/>
                    </a:lnTo>
                    <a:lnTo>
                      <a:pt x="288" y="586"/>
                    </a:lnTo>
                    <a:lnTo>
                      <a:pt x="288" y="581"/>
                    </a:lnTo>
                    <a:lnTo>
                      <a:pt x="288" y="576"/>
                    </a:lnTo>
                    <a:lnTo>
                      <a:pt x="288" y="571"/>
                    </a:lnTo>
                    <a:lnTo>
                      <a:pt x="288" y="566"/>
                    </a:lnTo>
                    <a:lnTo>
                      <a:pt x="288" y="561"/>
                    </a:lnTo>
                    <a:lnTo>
                      <a:pt x="288" y="556"/>
                    </a:lnTo>
                    <a:lnTo>
                      <a:pt x="288" y="551"/>
                    </a:lnTo>
                    <a:lnTo>
                      <a:pt x="288" y="546"/>
                    </a:lnTo>
                    <a:lnTo>
                      <a:pt x="294" y="541"/>
                    </a:lnTo>
                    <a:lnTo>
                      <a:pt x="294" y="536"/>
                    </a:lnTo>
                    <a:lnTo>
                      <a:pt x="300" y="531"/>
                    </a:lnTo>
                    <a:lnTo>
                      <a:pt x="300" y="526"/>
                    </a:lnTo>
                    <a:lnTo>
                      <a:pt x="306" y="521"/>
                    </a:lnTo>
                    <a:lnTo>
                      <a:pt x="306" y="516"/>
                    </a:lnTo>
                    <a:lnTo>
                      <a:pt x="311" y="516"/>
                    </a:lnTo>
                    <a:lnTo>
                      <a:pt x="311" y="511"/>
                    </a:lnTo>
                    <a:lnTo>
                      <a:pt x="317" y="511"/>
                    </a:lnTo>
                    <a:lnTo>
                      <a:pt x="317" y="506"/>
                    </a:lnTo>
                    <a:lnTo>
                      <a:pt x="323" y="506"/>
                    </a:lnTo>
                    <a:lnTo>
                      <a:pt x="323" y="502"/>
                    </a:lnTo>
                    <a:lnTo>
                      <a:pt x="329" y="502"/>
                    </a:lnTo>
                    <a:lnTo>
                      <a:pt x="334" y="497"/>
                    </a:lnTo>
                    <a:lnTo>
                      <a:pt x="340" y="497"/>
                    </a:lnTo>
                    <a:lnTo>
                      <a:pt x="340" y="492"/>
                    </a:lnTo>
                    <a:lnTo>
                      <a:pt x="346" y="492"/>
                    </a:lnTo>
                    <a:lnTo>
                      <a:pt x="352" y="492"/>
                    </a:lnTo>
                    <a:lnTo>
                      <a:pt x="357" y="487"/>
                    </a:lnTo>
                    <a:lnTo>
                      <a:pt x="363" y="487"/>
                    </a:lnTo>
                    <a:lnTo>
                      <a:pt x="369" y="487"/>
                    </a:lnTo>
                    <a:lnTo>
                      <a:pt x="369" y="482"/>
                    </a:lnTo>
                    <a:lnTo>
                      <a:pt x="375" y="482"/>
                    </a:lnTo>
                    <a:lnTo>
                      <a:pt x="381" y="482"/>
                    </a:lnTo>
                    <a:lnTo>
                      <a:pt x="386" y="482"/>
                    </a:lnTo>
                    <a:lnTo>
                      <a:pt x="392" y="477"/>
                    </a:lnTo>
                    <a:lnTo>
                      <a:pt x="398" y="477"/>
                    </a:lnTo>
                    <a:lnTo>
                      <a:pt x="404" y="477"/>
                    </a:lnTo>
                    <a:lnTo>
                      <a:pt x="409" y="477"/>
                    </a:lnTo>
                    <a:lnTo>
                      <a:pt x="415" y="477"/>
                    </a:lnTo>
                    <a:lnTo>
                      <a:pt x="421" y="472"/>
                    </a:lnTo>
                    <a:lnTo>
                      <a:pt x="427" y="472"/>
                    </a:lnTo>
                    <a:lnTo>
                      <a:pt x="433" y="472"/>
                    </a:lnTo>
                    <a:lnTo>
                      <a:pt x="438" y="472"/>
                    </a:lnTo>
                    <a:lnTo>
                      <a:pt x="444" y="472"/>
                    </a:lnTo>
                    <a:lnTo>
                      <a:pt x="450" y="472"/>
                    </a:lnTo>
                    <a:lnTo>
                      <a:pt x="456" y="472"/>
                    </a:lnTo>
                    <a:lnTo>
                      <a:pt x="461" y="472"/>
                    </a:lnTo>
                    <a:lnTo>
                      <a:pt x="467" y="467"/>
                    </a:lnTo>
                    <a:lnTo>
                      <a:pt x="473" y="467"/>
                    </a:lnTo>
                    <a:lnTo>
                      <a:pt x="479" y="467"/>
                    </a:lnTo>
                    <a:lnTo>
                      <a:pt x="484" y="467"/>
                    </a:lnTo>
                    <a:lnTo>
                      <a:pt x="490" y="467"/>
                    </a:lnTo>
                    <a:lnTo>
                      <a:pt x="496" y="467"/>
                    </a:lnTo>
                    <a:lnTo>
                      <a:pt x="502" y="467"/>
                    </a:lnTo>
                    <a:lnTo>
                      <a:pt x="508" y="467"/>
                    </a:lnTo>
                    <a:lnTo>
                      <a:pt x="513" y="467"/>
                    </a:lnTo>
                    <a:lnTo>
                      <a:pt x="519" y="467"/>
                    </a:lnTo>
                    <a:lnTo>
                      <a:pt x="525" y="467"/>
                    </a:lnTo>
                    <a:lnTo>
                      <a:pt x="531" y="467"/>
                    </a:lnTo>
                    <a:lnTo>
                      <a:pt x="536" y="467"/>
                    </a:lnTo>
                    <a:lnTo>
                      <a:pt x="542" y="467"/>
                    </a:lnTo>
                    <a:lnTo>
                      <a:pt x="548" y="467"/>
                    </a:lnTo>
                    <a:lnTo>
                      <a:pt x="554" y="467"/>
                    </a:lnTo>
                    <a:lnTo>
                      <a:pt x="560" y="467"/>
                    </a:lnTo>
                    <a:lnTo>
                      <a:pt x="571" y="467"/>
                    </a:lnTo>
                    <a:lnTo>
                      <a:pt x="577" y="467"/>
                    </a:lnTo>
                    <a:lnTo>
                      <a:pt x="577" y="462"/>
                    </a:lnTo>
                    <a:lnTo>
                      <a:pt x="577" y="457"/>
                    </a:lnTo>
                    <a:lnTo>
                      <a:pt x="577" y="452"/>
                    </a:lnTo>
                    <a:lnTo>
                      <a:pt x="577" y="447"/>
                    </a:lnTo>
                    <a:lnTo>
                      <a:pt x="571" y="447"/>
                    </a:lnTo>
                    <a:lnTo>
                      <a:pt x="571" y="442"/>
                    </a:lnTo>
                    <a:lnTo>
                      <a:pt x="571" y="437"/>
                    </a:lnTo>
                    <a:lnTo>
                      <a:pt x="571" y="432"/>
                    </a:lnTo>
                    <a:lnTo>
                      <a:pt x="565" y="432"/>
                    </a:lnTo>
                    <a:lnTo>
                      <a:pt x="565" y="427"/>
                    </a:lnTo>
                    <a:lnTo>
                      <a:pt x="560" y="427"/>
                    </a:lnTo>
                    <a:lnTo>
                      <a:pt x="560" y="422"/>
                    </a:lnTo>
                    <a:lnTo>
                      <a:pt x="554" y="422"/>
                    </a:lnTo>
                    <a:lnTo>
                      <a:pt x="548" y="417"/>
                    </a:lnTo>
                    <a:lnTo>
                      <a:pt x="542" y="417"/>
                    </a:lnTo>
                    <a:lnTo>
                      <a:pt x="536" y="417"/>
                    </a:lnTo>
                    <a:lnTo>
                      <a:pt x="531" y="417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3" y="412"/>
                    </a:lnTo>
                    <a:lnTo>
                      <a:pt x="508" y="412"/>
                    </a:lnTo>
                    <a:lnTo>
                      <a:pt x="502" y="412"/>
                    </a:lnTo>
                    <a:lnTo>
                      <a:pt x="496" y="412"/>
                    </a:lnTo>
                    <a:lnTo>
                      <a:pt x="496" y="417"/>
                    </a:lnTo>
                    <a:lnTo>
                      <a:pt x="490" y="417"/>
                    </a:lnTo>
                    <a:lnTo>
                      <a:pt x="484" y="417"/>
                    </a:lnTo>
                    <a:lnTo>
                      <a:pt x="479" y="417"/>
                    </a:lnTo>
                    <a:lnTo>
                      <a:pt x="473" y="422"/>
                    </a:lnTo>
                    <a:lnTo>
                      <a:pt x="467" y="422"/>
                    </a:lnTo>
                    <a:lnTo>
                      <a:pt x="467" y="427"/>
                    </a:lnTo>
                    <a:lnTo>
                      <a:pt x="461" y="427"/>
                    </a:lnTo>
                    <a:lnTo>
                      <a:pt x="461" y="432"/>
                    </a:lnTo>
                    <a:lnTo>
                      <a:pt x="456" y="432"/>
                    </a:lnTo>
                    <a:lnTo>
                      <a:pt x="456" y="437"/>
                    </a:lnTo>
                    <a:lnTo>
                      <a:pt x="456" y="442"/>
                    </a:lnTo>
                    <a:lnTo>
                      <a:pt x="450" y="447"/>
                    </a:lnTo>
                    <a:lnTo>
                      <a:pt x="311" y="442"/>
                    </a:lnTo>
                    <a:lnTo>
                      <a:pt x="311" y="437"/>
                    </a:lnTo>
                    <a:lnTo>
                      <a:pt x="311" y="432"/>
                    </a:lnTo>
                    <a:lnTo>
                      <a:pt x="311" y="427"/>
                    </a:lnTo>
                    <a:lnTo>
                      <a:pt x="317" y="427"/>
                    </a:lnTo>
                    <a:lnTo>
                      <a:pt x="317" y="422"/>
                    </a:lnTo>
                    <a:lnTo>
                      <a:pt x="317" y="417"/>
                    </a:lnTo>
                    <a:lnTo>
                      <a:pt x="317" y="412"/>
                    </a:lnTo>
                    <a:lnTo>
                      <a:pt x="323" y="407"/>
                    </a:lnTo>
                    <a:lnTo>
                      <a:pt x="323" y="402"/>
                    </a:lnTo>
                    <a:lnTo>
                      <a:pt x="329" y="397"/>
                    </a:lnTo>
                    <a:lnTo>
                      <a:pt x="329" y="392"/>
                    </a:lnTo>
                    <a:lnTo>
                      <a:pt x="334" y="387"/>
                    </a:lnTo>
                    <a:lnTo>
                      <a:pt x="334" y="382"/>
                    </a:lnTo>
                    <a:lnTo>
                      <a:pt x="340" y="382"/>
                    </a:lnTo>
                    <a:lnTo>
                      <a:pt x="340" y="377"/>
                    </a:lnTo>
                    <a:lnTo>
                      <a:pt x="346" y="372"/>
                    </a:lnTo>
                    <a:lnTo>
                      <a:pt x="352" y="367"/>
                    </a:lnTo>
                    <a:lnTo>
                      <a:pt x="357" y="362"/>
                    </a:lnTo>
                    <a:lnTo>
                      <a:pt x="363" y="357"/>
                    </a:lnTo>
                    <a:lnTo>
                      <a:pt x="369" y="357"/>
                    </a:lnTo>
                    <a:lnTo>
                      <a:pt x="386" y="343"/>
                    </a:lnTo>
                    <a:lnTo>
                      <a:pt x="409" y="328"/>
                    </a:lnTo>
                    <a:lnTo>
                      <a:pt x="427" y="313"/>
                    </a:lnTo>
                    <a:lnTo>
                      <a:pt x="450" y="298"/>
                    </a:lnTo>
                    <a:lnTo>
                      <a:pt x="473" y="288"/>
                    </a:lnTo>
                    <a:lnTo>
                      <a:pt x="490" y="273"/>
                    </a:lnTo>
                    <a:lnTo>
                      <a:pt x="513" y="263"/>
                    </a:lnTo>
                    <a:lnTo>
                      <a:pt x="536" y="248"/>
                    </a:lnTo>
                    <a:lnTo>
                      <a:pt x="560" y="238"/>
                    </a:lnTo>
                    <a:lnTo>
                      <a:pt x="583" y="228"/>
                    </a:lnTo>
                    <a:lnTo>
                      <a:pt x="612" y="213"/>
                    </a:lnTo>
                    <a:lnTo>
                      <a:pt x="635" y="204"/>
                    </a:lnTo>
                    <a:lnTo>
                      <a:pt x="658" y="194"/>
                    </a:lnTo>
                    <a:lnTo>
                      <a:pt x="681" y="184"/>
                    </a:lnTo>
                    <a:lnTo>
                      <a:pt x="710" y="174"/>
                    </a:lnTo>
                    <a:lnTo>
                      <a:pt x="733" y="164"/>
                    </a:lnTo>
                    <a:lnTo>
                      <a:pt x="756" y="154"/>
                    </a:lnTo>
                    <a:lnTo>
                      <a:pt x="785" y="149"/>
                    </a:lnTo>
                    <a:lnTo>
                      <a:pt x="808" y="139"/>
                    </a:lnTo>
                    <a:lnTo>
                      <a:pt x="831" y="129"/>
                    </a:lnTo>
                    <a:lnTo>
                      <a:pt x="860" y="124"/>
                    </a:lnTo>
                    <a:lnTo>
                      <a:pt x="883" y="114"/>
                    </a:lnTo>
                    <a:lnTo>
                      <a:pt x="906" y="109"/>
                    </a:lnTo>
                    <a:lnTo>
                      <a:pt x="935" y="99"/>
                    </a:lnTo>
                    <a:lnTo>
                      <a:pt x="958" y="94"/>
                    </a:lnTo>
                    <a:lnTo>
                      <a:pt x="981" y="89"/>
                    </a:lnTo>
                    <a:lnTo>
                      <a:pt x="1010" y="79"/>
                    </a:lnTo>
                    <a:lnTo>
                      <a:pt x="1033" y="74"/>
                    </a:lnTo>
                    <a:lnTo>
                      <a:pt x="1056" y="69"/>
                    </a:lnTo>
                    <a:lnTo>
                      <a:pt x="1079" y="64"/>
                    </a:lnTo>
                    <a:lnTo>
                      <a:pt x="1102" y="59"/>
                    </a:lnTo>
                    <a:lnTo>
                      <a:pt x="1125" y="55"/>
                    </a:lnTo>
                    <a:lnTo>
                      <a:pt x="1131" y="55"/>
                    </a:lnTo>
                    <a:lnTo>
                      <a:pt x="1137" y="55"/>
                    </a:lnTo>
                    <a:lnTo>
                      <a:pt x="1143" y="55"/>
                    </a:lnTo>
                    <a:lnTo>
                      <a:pt x="1143" y="50"/>
                    </a:lnTo>
                    <a:lnTo>
                      <a:pt x="1148" y="50"/>
                    </a:lnTo>
                    <a:lnTo>
                      <a:pt x="1154" y="50"/>
                    </a:lnTo>
                    <a:lnTo>
                      <a:pt x="1160" y="50"/>
                    </a:lnTo>
                    <a:lnTo>
                      <a:pt x="1166" y="45"/>
                    </a:lnTo>
                    <a:lnTo>
                      <a:pt x="1172" y="45"/>
                    </a:lnTo>
                    <a:lnTo>
                      <a:pt x="1177" y="45"/>
                    </a:lnTo>
                    <a:lnTo>
                      <a:pt x="1183" y="45"/>
                    </a:lnTo>
                    <a:lnTo>
                      <a:pt x="1189" y="40"/>
                    </a:lnTo>
                    <a:lnTo>
                      <a:pt x="1195" y="40"/>
                    </a:lnTo>
                    <a:lnTo>
                      <a:pt x="1206" y="40"/>
                    </a:lnTo>
                    <a:lnTo>
                      <a:pt x="1212" y="40"/>
                    </a:lnTo>
                    <a:lnTo>
                      <a:pt x="1218" y="35"/>
                    </a:lnTo>
                    <a:lnTo>
                      <a:pt x="1223" y="35"/>
                    </a:lnTo>
                    <a:lnTo>
                      <a:pt x="1229" y="35"/>
                    </a:lnTo>
                    <a:lnTo>
                      <a:pt x="1235" y="35"/>
                    </a:lnTo>
                    <a:lnTo>
                      <a:pt x="1241" y="30"/>
                    </a:lnTo>
                    <a:lnTo>
                      <a:pt x="1247" y="30"/>
                    </a:lnTo>
                    <a:lnTo>
                      <a:pt x="1252" y="30"/>
                    </a:lnTo>
                    <a:lnTo>
                      <a:pt x="1258" y="30"/>
                    </a:lnTo>
                    <a:lnTo>
                      <a:pt x="1264" y="25"/>
                    </a:lnTo>
                    <a:lnTo>
                      <a:pt x="1270" y="25"/>
                    </a:lnTo>
                    <a:lnTo>
                      <a:pt x="1275" y="25"/>
                    </a:lnTo>
                    <a:lnTo>
                      <a:pt x="1281" y="25"/>
                    </a:lnTo>
                    <a:lnTo>
                      <a:pt x="1287" y="25"/>
                    </a:lnTo>
                    <a:lnTo>
                      <a:pt x="1299" y="20"/>
                    </a:lnTo>
                    <a:lnTo>
                      <a:pt x="1304" y="20"/>
                    </a:lnTo>
                    <a:lnTo>
                      <a:pt x="1310" y="20"/>
                    </a:lnTo>
                    <a:lnTo>
                      <a:pt x="1316" y="20"/>
                    </a:lnTo>
                    <a:lnTo>
                      <a:pt x="1322" y="20"/>
                    </a:lnTo>
                    <a:lnTo>
                      <a:pt x="1327" y="20"/>
                    </a:lnTo>
                    <a:lnTo>
                      <a:pt x="1333" y="15"/>
                    </a:lnTo>
                    <a:lnTo>
                      <a:pt x="1339" y="15"/>
                    </a:lnTo>
                    <a:lnTo>
                      <a:pt x="1345" y="15"/>
                    </a:lnTo>
                    <a:lnTo>
                      <a:pt x="1350" y="15"/>
                    </a:lnTo>
                    <a:lnTo>
                      <a:pt x="1356" y="15"/>
                    </a:lnTo>
                    <a:lnTo>
                      <a:pt x="1362" y="15"/>
                    </a:lnTo>
                    <a:lnTo>
                      <a:pt x="1368" y="15"/>
                    </a:lnTo>
                    <a:lnTo>
                      <a:pt x="1368" y="10"/>
                    </a:lnTo>
                    <a:lnTo>
                      <a:pt x="1374" y="10"/>
                    </a:lnTo>
                    <a:lnTo>
                      <a:pt x="1379" y="10"/>
                    </a:lnTo>
                    <a:lnTo>
                      <a:pt x="1385" y="10"/>
                    </a:lnTo>
                    <a:lnTo>
                      <a:pt x="1391" y="10"/>
                    </a:lnTo>
                    <a:lnTo>
                      <a:pt x="1402" y="10"/>
                    </a:lnTo>
                    <a:lnTo>
                      <a:pt x="1408" y="10"/>
                    </a:lnTo>
                    <a:lnTo>
                      <a:pt x="1414" y="10"/>
                    </a:lnTo>
                    <a:lnTo>
                      <a:pt x="1426" y="10"/>
                    </a:lnTo>
                    <a:lnTo>
                      <a:pt x="1431" y="5"/>
                    </a:lnTo>
                    <a:lnTo>
                      <a:pt x="1437" y="5"/>
                    </a:lnTo>
                    <a:lnTo>
                      <a:pt x="1449" y="5"/>
                    </a:lnTo>
                    <a:lnTo>
                      <a:pt x="1454" y="5"/>
                    </a:lnTo>
                    <a:lnTo>
                      <a:pt x="1460" y="5"/>
                    </a:lnTo>
                    <a:lnTo>
                      <a:pt x="1472" y="5"/>
                    </a:lnTo>
                    <a:lnTo>
                      <a:pt x="1477" y="5"/>
                    </a:lnTo>
                    <a:lnTo>
                      <a:pt x="1483" y="5"/>
                    </a:lnTo>
                    <a:lnTo>
                      <a:pt x="1495" y="5"/>
                    </a:lnTo>
                    <a:lnTo>
                      <a:pt x="1501" y="5"/>
                    </a:lnTo>
                    <a:lnTo>
                      <a:pt x="1512" y="5"/>
                    </a:lnTo>
                    <a:lnTo>
                      <a:pt x="1518" y="5"/>
                    </a:lnTo>
                    <a:lnTo>
                      <a:pt x="1524" y="5"/>
                    </a:lnTo>
                    <a:lnTo>
                      <a:pt x="1535" y="5"/>
                    </a:lnTo>
                    <a:lnTo>
                      <a:pt x="1541" y="5"/>
                    </a:lnTo>
                    <a:lnTo>
                      <a:pt x="1547" y="5"/>
                    </a:lnTo>
                    <a:lnTo>
                      <a:pt x="1558" y="0"/>
                    </a:lnTo>
                    <a:lnTo>
                      <a:pt x="1564" y="0"/>
                    </a:lnTo>
                    <a:lnTo>
                      <a:pt x="1570" y="0"/>
                    </a:lnTo>
                    <a:lnTo>
                      <a:pt x="1581" y="5"/>
                    </a:lnTo>
                    <a:lnTo>
                      <a:pt x="1587" y="5"/>
                    </a:lnTo>
                    <a:lnTo>
                      <a:pt x="1593" y="5"/>
                    </a:lnTo>
                    <a:lnTo>
                      <a:pt x="1605" y="5"/>
                    </a:lnTo>
                    <a:lnTo>
                      <a:pt x="1610" y="5"/>
                    </a:lnTo>
                    <a:lnTo>
                      <a:pt x="1616" y="5"/>
                    </a:lnTo>
                    <a:lnTo>
                      <a:pt x="1628" y="5"/>
                    </a:lnTo>
                    <a:lnTo>
                      <a:pt x="1633" y="5"/>
                    </a:lnTo>
                    <a:lnTo>
                      <a:pt x="1639" y="5"/>
                    </a:lnTo>
                    <a:lnTo>
                      <a:pt x="1645" y="5"/>
                    </a:lnTo>
                    <a:lnTo>
                      <a:pt x="1651" y="5"/>
                    </a:lnTo>
                    <a:lnTo>
                      <a:pt x="1662" y="5"/>
                    </a:lnTo>
                    <a:lnTo>
                      <a:pt x="1668" y="5"/>
                    </a:lnTo>
                    <a:lnTo>
                      <a:pt x="1674" y="5"/>
                    </a:lnTo>
                    <a:lnTo>
                      <a:pt x="1680" y="10"/>
                    </a:lnTo>
                    <a:lnTo>
                      <a:pt x="1685" y="10"/>
                    </a:lnTo>
                    <a:lnTo>
                      <a:pt x="1691" y="10"/>
                    </a:lnTo>
                    <a:lnTo>
                      <a:pt x="1697" y="10"/>
                    </a:lnTo>
                    <a:lnTo>
                      <a:pt x="1708" y="10"/>
                    </a:lnTo>
                    <a:lnTo>
                      <a:pt x="1714" y="10"/>
                    </a:lnTo>
                    <a:lnTo>
                      <a:pt x="1720" y="10"/>
                    </a:lnTo>
                    <a:lnTo>
                      <a:pt x="1726" y="15"/>
                    </a:lnTo>
                    <a:lnTo>
                      <a:pt x="1732" y="15"/>
                    </a:lnTo>
                    <a:lnTo>
                      <a:pt x="1737" y="15"/>
                    </a:lnTo>
                    <a:lnTo>
                      <a:pt x="1743" y="15"/>
                    </a:lnTo>
                    <a:lnTo>
                      <a:pt x="1749" y="15"/>
                    </a:lnTo>
                    <a:lnTo>
                      <a:pt x="1760" y="20"/>
                    </a:lnTo>
                    <a:lnTo>
                      <a:pt x="1766" y="20"/>
                    </a:lnTo>
                    <a:lnTo>
                      <a:pt x="1772" y="20"/>
                    </a:lnTo>
                    <a:lnTo>
                      <a:pt x="1778" y="20"/>
                    </a:lnTo>
                    <a:lnTo>
                      <a:pt x="1783" y="25"/>
                    </a:lnTo>
                    <a:lnTo>
                      <a:pt x="1789" y="25"/>
                    </a:lnTo>
                    <a:lnTo>
                      <a:pt x="1795" y="25"/>
                    </a:lnTo>
                    <a:lnTo>
                      <a:pt x="1801" y="30"/>
                    </a:lnTo>
                    <a:lnTo>
                      <a:pt x="1812" y="30"/>
                    </a:lnTo>
                    <a:lnTo>
                      <a:pt x="1818" y="30"/>
                    </a:lnTo>
                    <a:lnTo>
                      <a:pt x="1824" y="35"/>
                    </a:lnTo>
                    <a:lnTo>
                      <a:pt x="1830" y="35"/>
                    </a:lnTo>
                    <a:lnTo>
                      <a:pt x="1835" y="35"/>
                    </a:lnTo>
                    <a:lnTo>
                      <a:pt x="1841" y="40"/>
                    </a:lnTo>
                    <a:lnTo>
                      <a:pt x="1847" y="40"/>
                    </a:lnTo>
                    <a:lnTo>
                      <a:pt x="1859" y="45"/>
                    </a:lnTo>
                    <a:lnTo>
                      <a:pt x="1864" y="45"/>
                    </a:lnTo>
                    <a:lnTo>
                      <a:pt x="1870" y="50"/>
                    </a:lnTo>
                    <a:lnTo>
                      <a:pt x="1876" y="50"/>
                    </a:lnTo>
                    <a:lnTo>
                      <a:pt x="1882" y="55"/>
                    </a:lnTo>
                    <a:lnTo>
                      <a:pt x="1893" y="55"/>
                    </a:lnTo>
                    <a:lnTo>
                      <a:pt x="1899" y="59"/>
                    </a:lnTo>
                    <a:lnTo>
                      <a:pt x="1905" y="59"/>
                    </a:lnTo>
                    <a:lnTo>
                      <a:pt x="1910" y="64"/>
                    </a:lnTo>
                    <a:lnTo>
                      <a:pt x="1916" y="69"/>
                    </a:lnTo>
                    <a:lnTo>
                      <a:pt x="1922" y="69"/>
                    </a:lnTo>
                    <a:lnTo>
                      <a:pt x="1928" y="74"/>
                    </a:lnTo>
                    <a:lnTo>
                      <a:pt x="1934" y="79"/>
                    </a:lnTo>
                    <a:lnTo>
                      <a:pt x="1939" y="79"/>
                    </a:lnTo>
                    <a:lnTo>
                      <a:pt x="1945" y="84"/>
                    </a:lnTo>
                    <a:lnTo>
                      <a:pt x="1951" y="89"/>
                    </a:lnTo>
                    <a:lnTo>
                      <a:pt x="1957" y="89"/>
                    </a:lnTo>
                    <a:lnTo>
                      <a:pt x="1962" y="94"/>
                    </a:lnTo>
                    <a:lnTo>
                      <a:pt x="1968" y="99"/>
                    </a:lnTo>
                    <a:lnTo>
                      <a:pt x="1974" y="104"/>
                    </a:lnTo>
                    <a:lnTo>
                      <a:pt x="1980" y="109"/>
                    </a:lnTo>
                    <a:lnTo>
                      <a:pt x="1986" y="109"/>
                    </a:lnTo>
                    <a:lnTo>
                      <a:pt x="1991" y="114"/>
                    </a:lnTo>
                    <a:lnTo>
                      <a:pt x="1997" y="119"/>
                    </a:lnTo>
                    <a:lnTo>
                      <a:pt x="2003" y="124"/>
                    </a:lnTo>
                    <a:lnTo>
                      <a:pt x="2009" y="129"/>
                    </a:lnTo>
                    <a:lnTo>
                      <a:pt x="2009" y="134"/>
                    </a:lnTo>
                    <a:lnTo>
                      <a:pt x="2014" y="139"/>
                    </a:lnTo>
                    <a:lnTo>
                      <a:pt x="2020" y="144"/>
                    </a:lnTo>
                    <a:lnTo>
                      <a:pt x="2026" y="149"/>
                    </a:lnTo>
                    <a:lnTo>
                      <a:pt x="2026" y="154"/>
                    </a:lnTo>
                    <a:lnTo>
                      <a:pt x="2032" y="154"/>
                    </a:lnTo>
                    <a:lnTo>
                      <a:pt x="2032" y="159"/>
                    </a:lnTo>
                    <a:lnTo>
                      <a:pt x="2037" y="164"/>
                    </a:lnTo>
                    <a:lnTo>
                      <a:pt x="2037" y="169"/>
                    </a:lnTo>
                    <a:lnTo>
                      <a:pt x="2043" y="174"/>
                    </a:lnTo>
                    <a:lnTo>
                      <a:pt x="2043" y="179"/>
                    </a:lnTo>
                    <a:lnTo>
                      <a:pt x="2049" y="184"/>
                    </a:lnTo>
                    <a:lnTo>
                      <a:pt x="2049" y="189"/>
                    </a:lnTo>
                    <a:lnTo>
                      <a:pt x="2055" y="194"/>
                    </a:lnTo>
                    <a:lnTo>
                      <a:pt x="2055" y="199"/>
                    </a:lnTo>
                    <a:lnTo>
                      <a:pt x="2055" y="204"/>
                    </a:lnTo>
                    <a:lnTo>
                      <a:pt x="2061" y="204"/>
                    </a:lnTo>
                    <a:lnTo>
                      <a:pt x="2061" y="208"/>
                    </a:lnTo>
                    <a:lnTo>
                      <a:pt x="2061" y="213"/>
                    </a:lnTo>
                    <a:lnTo>
                      <a:pt x="2066" y="218"/>
                    </a:lnTo>
                    <a:lnTo>
                      <a:pt x="2066" y="223"/>
                    </a:lnTo>
                    <a:lnTo>
                      <a:pt x="2066" y="228"/>
                    </a:lnTo>
                    <a:lnTo>
                      <a:pt x="2066" y="233"/>
                    </a:lnTo>
                    <a:lnTo>
                      <a:pt x="2072" y="238"/>
                    </a:lnTo>
                    <a:lnTo>
                      <a:pt x="2072" y="243"/>
                    </a:lnTo>
                    <a:lnTo>
                      <a:pt x="2072" y="248"/>
                    </a:lnTo>
                    <a:lnTo>
                      <a:pt x="2072" y="253"/>
                    </a:lnTo>
                    <a:lnTo>
                      <a:pt x="2072" y="258"/>
                    </a:lnTo>
                    <a:lnTo>
                      <a:pt x="2072" y="263"/>
                    </a:lnTo>
                    <a:lnTo>
                      <a:pt x="2072" y="268"/>
                    </a:lnTo>
                    <a:lnTo>
                      <a:pt x="2072" y="273"/>
                    </a:lnTo>
                    <a:lnTo>
                      <a:pt x="2072" y="278"/>
                    </a:lnTo>
                    <a:lnTo>
                      <a:pt x="2072" y="283"/>
                    </a:lnTo>
                    <a:lnTo>
                      <a:pt x="2078" y="288"/>
                    </a:lnTo>
                    <a:lnTo>
                      <a:pt x="2078" y="293"/>
                    </a:lnTo>
                    <a:lnTo>
                      <a:pt x="2078" y="298"/>
                    </a:lnTo>
                    <a:lnTo>
                      <a:pt x="2072" y="303"/>
                    </a:lnTo>
                    <a:lnTo>
                      <a:pt x="2072" y="308"/>
                    </a:lnTo>
                    <a:lnTo>
                      <a:pt x="2072" y="313"/>
                    </a:lnTo>
                    <a:lnTo>
                      <a:pt x="2072" y="318"/>
                    </a:lnTo>
                    <a:lnTo>
                      <a:pt x="2072" y="323"/>
                    </a:lnTo>
                    <a:lnTo>
                      <a:pt x="2072" y="328"/>
                    </a:lnTo>
                    <a:lnTo>
                      <a:pt x="2072" y="333"/>
                    </a:lnTo>
                    <a:lnTo>
                      <a:pt x="2072" y="338"/>
                    </a:lnTo>
                    <a:lnTo>
                      <a:pt x="2072" y="343"/>
                    </a:lnTo>
                    <a:lnTo>
                      <a:pt x="2066" y="348"/>
                    </a:lnTo>
                    <a:lnTo>
                      <a:pt x="2066" y="353"/>
                    </a:lnTo>
                    <a:lnTo>
                      <a:pt x="2066" y="357"/>
                    </a:lnTo>
                    <a:lnTo>
                      <a:pt x="2066" y="362"/>
                    </a:lnTo>
                    <a:lnTo>
                      <a:pt x="2066" y="367"/>
                    </a:lnTo>
                    <a:lnTo>
                      <a:pt x="2061" y="372"/>
                    </a:lnTo>
                    <a:lnTo>
                      <a:pt x="2061" y="377"/>
                    </a:lnTo>
                    <a:lnTo>
                      <a:pt x="2061" y="382"/>
                    </a:lnTo>
                    <a:lnTo>
                      <a:pt x="2055" y="387"/>
                    </a:lnTo>
                    <a:lnTo>
                      <a:pt x="2055" y="392"/>
                    </a:lnTo>
                    <a:lnTo>
                      <a:pt x="2055" y="397"/>
                    </a:lnTo>
                    <a:lnTo>
                      <a:pt x="2055" y="402"/>
                    </a:lnTo>
                    <a:lnTo>
                      <a:pt x="2049" y="407"/>
                    </a:lnTo>
                    <a:lnTo>
                      <a:pt x="2049" y="412"/>
                    </a:lnTo>
                    <a:lnTo>
                      <a:pt x="2049" y="417"/>
                    </a:lnTo>
                    <a:lnTo>
                      <a:pt x="2043" y="422"/>
                    </a:lnTo>
                    <a:lnTo>
                      <a:pt x="2043" y="427"/>
                    </a:lnTo>
                    <a:lnTo>
                      <a:pt x="2037" y="432"/>
                    </a:lnTo>
                    <a:lnTo>
                      <a:pt x="2037" y="437"/>
                    </a:lnTo>
                    <a:lnTo>
                      <a:pt x="2037" y="442"/>
                    </a:lnTo>
                    <a:lnTo>
                      <a:pt x="2032" y="442"/>
                    </a:lnTo>
                    <a:lnTo>
                      <a:pt x="2032" y="447"/>
                    </a:lnTo>
                    <a:lnTo>
                      <a:pt x="2032" y="452"/>
                    </a:lnTo>
                    <a:lnTo>
                      <a:pt x="2026" y="457"/>
                    </a:lnTo>
                    <a:lnTo>
                      <a:pt x="2026" y="462"/>
                    </a:lnTo>
                    <a:lnTo>
                      <a:pt x="2020" y="462"/>
                    </a:lnTo>
                    <a:lnTo>
                      <a:pt x="2020" y="467"/>
                    </a:lnTo>
                    <a:lnTo>
                      <a:pt x="2020" y="472"/>
                    </a:lnTo>
                    <a:lnTo>
                      <a:pt x="2014" y="477"/>
                    </a:lnTo>
                    <a:lnTo>
                      <a:pt x="2009" y="482"/>
                    </a:lnTo>
                    <a:lnTo>
                      <a:pt x="2009" y="487"/>
                    </a:lnTo>
                    <a:lnTo>
                      <a:pt x="2003" y="492"/>
                    </a:lnTo>
                    <a:lnTo>
                      <a:pt x="2003" y="497"/>
                    </a:lnTo>
                    <a:lnTo>
                      <a:pt x="1997" y="502"/>
                    </a:lnTo>
                    <a:lnTo>
                      <a:pt x="1997" y="506"/>
                    </a:lnTo>
                    <a:lnTo>
                      <a:pt x="1991" y="511"/>
                    </a:lnTo>
                    <a:lnTo>
                      <a:pt x="1986" y="516"/>
                    </a:lnTo>
                    <a:lnTo>
                      <a:pt x="1986" y="521"/>
                    </a:lnTo>
                    <a:lnTo>
                      <a:pt x="1980" y="526"/>
                    </a:lnTo>
                    <a:lnTo>
                      <a:pt x="1974" y="531"/>
                    </a:lnTo>
                    <a:lnTo>
                      <a:pt x="1974" y="536"/>
                    </a:lnTo>
                    <a:lnTo>
                      <a:pt x="1968" y="536"/>
                    </a:lnTo>
                    <a:lnTo>
                      <a:pt x="1968" y="541"/>
                    </a:lnTo>
                    <a:lnTo>
                      <a:pt x="1962" y="541"/>
                    </a:lnTo>
                    <a:lnTo>
                      <a:pt x="1962" y="546"/>
                    </a:lnTo>
                    <a:lnTo>
                      <a:pt x="1962" y="551"/>
                    </a:lnTo>
                    <a:lnTo>
                      <a:pt x="1957" y="551"/>
                    </a:lnTo>
                    <a:lnTo>
                      <a:pt x="1957" y="556"/>
                    </a:lnTo>
                    <a:lnTo>
                      <a:pt x="1951" y="556"/>
                    </a:lnTo>
                    <a:lnTo>
                      <a:pt x="1951" y="561"/>
                    </a:lnTo>
                    <a:lnTo>
                      <a:pt x="1945" y="566"/>
                    </a:lnTo>
                    <a:lnTo>
                      <a:pt x="1945" y="571"/>
                    </a:lnTo>
                    <a:lnTo>
                      <a:pt x="1939" y="571"/>
                    </a:lnTo>
                    <a:lnTo>
                      <a:pt x="1934" y="576"/>
                    </a:lnTo>
                    <a:lnTo>
                      <a:pt x="1934" y="581"/>
                    </a:lnTo>
                    <a:lnTo>
                      <a:pt x="1928" y="586"/>
                    </a:lnTo>
                    <a:lnTo>
                      <a:pt x="1922" y="591"/>
                    </a:lnTo>
                    <a:lnTo>
                      <a:pt x="1922" y="596"/>
                    </a:lnTo>
                    <a:lnTo>
                      <a:pt x="1916" y="601"/>
                    </a:lnTo>
                    <a:lnTo>
                      <a:pt x="1910" y="606"/>
                    </a:lnTo>
                    <a:lnTo>
                      <a:pt x="1905" y="606"/>
                    </a:lnTo>
                    <a:lnTo>
                      <a:pt x="1905" y="611"/>
                    </a:lnTo>
                    <a:lnTo>
                      <a:pt x="1899" y="616"/>
                    </a:lnTo>
                    <a:lnTo>
                      <a:pt x="1893" y="621"/>
                    </a:lnTo>
                    <a:lnTo>
                      <a:pt x="1887" y="626"/>
                    </a:lnTo>
                    <a:lnTo>
                      <a:pt x="1887" y="631"/>
                    </a:lnTo>
                    <a:lnTo>
                      <a:pt x="1882" y="631"/>
                    </a:lnTo>
                    <a:lnTo>
                      <a:pt x="1876" y="636"/>
                    </a:lnTo>
                    <a:lnTo>
                      <a:pt x="1870" y="641"/>
                    </a:lnTo>
                    <a:lnTo>
                      <a:pt x="1870" y="646"/>
                    </a:lnTo>
                    <a:lnTo>
                      <a:pt x="1864" y="651"/>
                    </a:lnTo>
                    <a:lnTo>
                      <a:pt x="1859" y="655"/>
                    </a:lnTo>
                    <a:lnTo>
                      <a:pt x="1853" y="655"/>
                    </a:lnTo>
                    <a:lnTo>
                      <a:pt x="1853" y="660"/>
                    </a:lnTo>
                    <a:lnTo>
                      <a:pt x="1847" y="665"/>
                    </a:lnTo>
                    <a:lnTo>
                      <a:pt x="1841" y="670"/>
                    </a:lnTo>
                    <a:lnTo>
                      <a:pt x="1835" y="675"/>
                    </a:lnTo>
                    <a:lnTo>
                      <a:pt x="1830" y="675"/>
                    </a:lnTo>
                    <a:lnTo>
                      <a:pt x="1824" y="680"/>
                    </a:lnTo>
                    <a:lnTo>
                      <a:pt x="1824" y="685"/>
                    </a:lnTo>
                    <a:lnTo>
                      <a:pt x="1818" y="690"/>
                    </a:lnTo>
                    <a:lnTo>
                      <a:pt x="1812" y="695"/>
                    </a:lnTo>
                    <a:lnTo>
                      <a:pt x="1807" y="695"/>
                    </a:lnTo>
                    <a:lnTo>
                      <a:pt x="1807" y="700"/>
                    </a:lnTo>
                    <a:lnTo>
                      <a:pt x="1801" y="700"/>
                    </a:lnTo>
                    <a:lnTo>
                      <a:pt x="1801" y="705"/>
                    </a:lnTo>
                    <a:lnTo>
                      <a:pt x="1795" y="705"/>
                    </a:lnTo>
                    <a:lnTo>
                      <a:pt x="1789" y="710"/>
                    </a:lnTo>
                    <a:lnTo>
                      <a:pt x="1778" y="720"/>
                    </a:lnTo>
                    <a:lnTo>
                      <a:pt x="1772" y="725"/>
                    </a:lnTo>
                    <a:lnTo>
                      <a:pt x="1766" y="730"/>
                    </a:lnTo>
                    <a:lnTo>
                      <a:pt x="1760" y="735"/>
                    </a:lnTo>
                    <a:lnTo>
                      <a:pt x="1749" y="740"/>
                    </a:lnTo>
                    <a:lnTo>
                      <a:pt x="1743" y="745"/>
                    </a:lnTo>
                    <a:lnTo>
                      <a:pt x="1737" y="750"/>
                    </a:lnTo>
                    <a:lnTo>
                      <a:pt x="1732" y="755"/>
                    </a:lnTo>
                    <a:lnTo>
                      <a:pt x="1720" y="760"/>
                    </a:lnTo>
                    <a:lnTo>
                      <a:pt x="1714" y="765"/>
                    </a:lnTo>
                    <a:lnTo>
                      <a:pt x="1708" y="770"/>
                    </a:lnTo>
                    <a:lnTo>
                      <a:pt x="1703" y="775"/>
                    </a:lnTo>
                    <a:lnTo>
                      <a:pt x="1691" y="780"/>
                    </a:lnTo>
                    <a:lnTo>
                      <a:pt x="1685" y="785"/>
                    </a:lnTo>
                    <a:lnTo>
                      <a:pt x="1680" y="790"/>
                    </a:lnTo>
                    <a:lnTo>
                      <a:pt x="1668" y="795"/>
                    </a:lnTo>
                    <a:lnTo>
                      <a:pt x="1662" y="800"/>
                    </a:lnTo>
                    <a:lnTo>
                      <a:pt x="1656" y="804"/>
                    </a:lnTo>
                    <a:lnTo>
                      <a:pt x="1645" y="809"/>
                    </a:lnTo>
                    <a:lnTo>
                      <a:pt x="1639" y="814"/>
                    </a:lnTo>
                    <a:lnTo>
                      <a:pt x="1633" y="819"/>
                    </a:lnTo>
                    <a:lnTo>
                      <a:pt x="1622" y="824"/>
                    </a:lnTo>
                    <a:lnTo>
                      <a:pt x="1616" y="829"/>
                    </a:lnTo>
                    <a:lnTo>
                      <a:pt x="1610" y="834"/>
                    </a:lnTo>
                    <a:lnTo>
                      <a:pt x="1599" y="839"/>
                    </a:lnTo>
                    <a:lnTo>
                      <a:pt x="1593" y="844"/>
                    </a:lnTo>
                    <a:lnTo>
                      <a:pt x="1581" y="849"/>
                    </a:lnTo>
                    <a:lnTo>
                      <a:pt x="1576" y="849"/>
                    </a:lnTo>
                    <a:lnTo>
                      <a:pt x="1570" y="854"/>
                    </a:lnTo>
                    <a:lnTo>
                      <a:pt x="1558" y="859"/>
                    </a:lnTo>
                    <a:lnTo>
                      <a:pt x="1553" y="864"/>
                    </a:lnTo>
                    <a:lnTo>
                      <a:pt x="1541" y="869"/>
                    </a:lnTo>
                    <a:lnTo>
                      <a:pt x="1535" y="874"/>
                    </a:lnTo>
                    <a:lnTo>
                      <a:pt x="1524" y="879"/>
                    </a:lnTo>
                    <a:lnTo>
                      <a:pt x="1518" y="884"/>
                    </a:lnTo>
                    <a:lnTo>
                      <a:pt x="1506" y="889"/>
                    </a:lnTo>
                    <a:lnTo>
                      <a:pt x="1495" y="894"/>
                    </a:lnTo>
                    <a:lnTo>
                      <a:pt x="1489" y="899"/>
                    </a:lnTo>
                    <a:lnTo>
                      <a:pt x="1477" y="904"/>
                    </a:lnTo>
                    <a:lnTo>
                      <a:pt x="1472" y="909"/>
                    </a:lnTo>
                    <a:lnTo>
                      <a:pt x="1460" y="914"/>
                    </a:lnTo>
                    <a:lnTo>
                      <a:pt x="1449" y="919"/>
                    </a:lnTo>
                    <a:lnTo>
                      <a:pt x="1443" y="919"/>
                    </a:lnTo>
                    <a:lnTo>
                      <a:pt x="1431" y="924"/>
                    </a:lnTo>
                    <a:lnTo>
                      <a:pt x="1426" y="929"/>
                    </a:lnTo>
                    <a:lnTo>
                      <a:pt x="1414" y="934"/>
                    </a:lnTo>
                    <a:lnTo>
                      <a:pt x="1402" y="939"/>
                    </a:lnTo>
                    <a:lnTo>
                      <a:pt x="1397" y="944"/>
                    </a:lnTo>
                    <a:lnTo>
                      <a:pt x="1385" y="949"/>
                    </a:lnTo>
                    <a:lnTo>
                      <a:pt x="1374" y="949"/>
                    </a:lnTo>
                    <a:lnTo>
                      <a:pt x="1368" y="953"/>
                    </a:lnTo>
                    <a:lnTo>
                      <a:pt x="1356" y="958"/>
                    </a:lnTo>
                    <a:lnTo>
                      <a:pt x="1350" y="963"/>
                    </a:lnTo>
                    <a:lnTo>
                      <a:pt x="1339" y="968"/>
                    </a:lnTo>
                    <a:lnTo>
                      <a:pt x="1327" y="973"/>
                    </a:lnTo>
                    <a:lnTo>
                      <a:pt x="1322" y="973"/>
                    </a:lnTo>
                    <a:lnTo>
                      <a:pt x="1310" y="978"/>
                    </a:lnTo>
                    <a:lnTo>
                      <a:pt x="1299" y="983"/>
                    </a:lnTo>
                    <a:lnTo>
                      <a:pt x="1293" y="988"/>
                    </a:lnTo>
                    <a:lnTo>
                      <a:pt x="1281" y="988"/>
                    </a:lnTo>
                    <a:lnTo>
                      <a:pt x="1270" y="993"/>
                    </a:lnTo>
                    <a:lnTo>
                      <a:pt x="1264" y="998"/>
                    </a:lnTo>
                    <a:lnTo>
                      <a:pt x="1252" y="1003"/>
                    </a:lnTo>
                    <a:lnTo>
                      <a:pt x="1241" y="1003"/>
                    </a:lnTo>
                    <a:lnTo>
                      <a:pt x="1235" y="1008"/>
                    </a:lnTo>
                    <a:lnTo>
                      <a:pt x="1223" y="1013"/>
                    </a:lnTo>
                    <a:lnTo>
                      <a:pt x="1218" y="1013"/>
                    </a:lnTo>
                    <a:lnTo>
                      <a:pt x="1206" y="1018"/>
                    </a:lnTo>
                    <a:lnTo>
                      <a:pt x="1195" y="1023"/>
                    </a:lnTo>
                    <a:lnTo>
                      <a:pt x="1189" y="1023"/>
                    </a:lnTo>
                    <a:lnTo>
                      <a:pt x="1177" y="1028"/>
                    </a:lnTo>
                    <a:lnTo>
                      <a:pt x="1172" y="1028"/>
                    </a:lnTo>
                    <a:lnTo>
                      <a:pt x="1160" y="1033"/>
                    </a:lnTo>
                    <a:lnTo>
                      <a:pt x="1154" y="1038"/>
                    </a:lnTo>
                    <a:lnTo>
                      <a:pt x="1143" y="1038"/>
                    </a:lnTo>
                    <a:lnTo>
                      <a:pt x="1131" y="1043"/>
                    </a:lnTo>
                    <a:lnTo>
                      <a:pt x="1125" y="1043"/>
                    </a:lnTo>
                    <a:lnTo>
                      <a:pt x="1114" y="1048"/>
                    </a:lnTo>
                    <a:lnTo>
                      <a:pt x="1108" y="1053"/>
                    </a:lnTo>
                    <a:lnTo>
                      <a:pt x="1096" y="1053"/>
                    </a:lnTo>
                    <a:lnTo>
                      <a:pt x="1085" y="1058"/>
                    </a:lnTo>
                    <a:lnTo>
                      <a:pt x="1079" y="1058"/>
                    </a:lnTo>
                    <a:lnTo>
                      <a:pt x="1068" y="1063"/>
                    </a:lnTo>
                    <a:lnTo>
                      <a:pt x="1062" y="1063"/>
                    </a:lnTo>
                    <a:lnTo>
                      <a:pt x="1050" y="1068"/>
                    </a:lnTo>
                    <a:lnTo>
                      <a:pt x="1039" y="1068"/>
                    </a:lnTo>
                    <a:lnTo>
                      <a:pt x="1033" y="1073"/>
                    </a:lnTo>
                    <a:lnTo>
                      <a:pt x="1021" y="1073"/>
                    </a:lnTo>
                    <a:lnTo>
                      <a:pt x="1016" y="1078"/>
                    </a:lnTo>
                    <a:lnTo>
                      <a:pt x="1004" y="1078"/>
                    </a:lnTo>
                    <a:lnTo>
                      <a:pt x="993" y="1083"/>
                    </a:lnTo>
                    <a:lnTo>
                      <a:pt x="987" y="1083"/>
                    </a:lnTo>
                    <a:lnTo>
                      <a:pt x="975" y="1088"/>
                    </a:lnTo>
                    <a:lnTo>
                      <a:pt x="969" y="1088"/>
                    </a:lnTo>
                    <a:lnTo>
                      <a:pt x="958" y="1093"/>
                    </a:lnTo>
                    <a:lnTo>
                      <a:pt x="946" y="1093"/>
                    </a:lnTo>
                    <a:lnTo>
                      <a:pt x="935" y="1098"/>
                    </a:lnTo>
                    <a:lnTo>
                      <a:pt x="929" y="1098"/>
                    </a:lnTo>
                    <a:lnTo>
                      <a:pt x="917" y="1102"/>
                    </a:lnTo>
                    <a:lnTo>
                      <a:pt x="906" y="1102"/>
                    </a:lnTo>
                    <a:lnTo>
                      <a:pt x="900" y="1102"/>
                    </a:lnTo>
                    <a:lnTo>
                      <a:pt x="889" y="1107"/>
                    </a:lnTo>
                    <a:lnTo>
                      <a:pt x="877" y="1107"/>
                    </a:lnTo>
                    <a:lnTo>
                      <a:pt x="866" y="1112"/>
                    </a:lnTo>
                    <a:lnTo>
                      <a:pt x="860" y="1112"/>
                    </a:lnTo>
                    <a:lnTo>
                      <a:pt x="848" y="1112"/>
                    </a:lnTo>
                    <a:lnTo>
                      <a:pt x="837" y="1117"/>
                    </a:lnTo>
                    <a:lnTo>
                      <a:pt x="831" y="1117"/>
                    </a:lnTo>
                    <a:lnTo>
                      <a:pt x="819" y="1117"/>
                    </a:lnTo>
                    <a:lnTo>
                      <a:pt x="808" y="1122"/>
                    </a:lnTo>
                    <a:lnTo>
                      <a:pt x="796" y="1122"/>
                    </a:lnTo>
                    <a:lnTo>
                      <a:pt x="790" y="1122"/>
                    </a:lnTo>
                    <a:lnTo>
                      <a:pt x="779" y="1127"/>
                    </a:lnTo>
                    <a:lnTo>
                      <a:pt x="767" y="1127"/>
                    </a:lnTo>
                    <a:lnTo>
                      <a:pt x="756" y="1127"/>
                    </a:lnTo>
                    <a:lnTo>
                      <a:pt x="750" y="1132"/>
                    </a:lnTo>
                    <a:lnTo>
                      <a:pt x="739" y="1132"/>
                    </a:lnTo>
                    <a:lnTo>
                      <a:pt x="727" y="1132"/>
                    </a:lnTo>
                    <a:lnTo>
                      <a:pt x="715" y="1132"/>
                    </a:lnTo>
                    <a:lnTo>
                      <a:pt x="710" y="1137"/>
                    </a:lnTo>
                    <a:lnTo>
                      <a:pt x="698" y="1137"/>
                    </a:lnTo>
                    <a:lnTo>
                      <a:pt x="687" y="1137"/>
                    </a:lnTo>
                    <a:lnTo>
                      <a:pt x="675" y="1137"/>
                    </a:lnTo>
                    <a:lnTo>
                      <a:pt x="663" y="1142"/>
                    </a:lnTo>
                    <a:lnTo>
                      <a:pt x="658" y="1142"/>
                    </a:lnTo>
                    <a:lnTo>
                      <a:pt x="646" y="1142"/>
                    </a:lnTo>
                    <a:lnTo>
                      <a:pt x="635" y="1142"/>
                    </a:lnTo>
                    <a:lnTo>
                      <a:pt x="629" y="1142"/>
                    </a:lnTo>
                    <a:lnTo>
                      <a:pt x="617" y="1142"/>
                    </a:lnTo>
                    <a:lnTo>
                      <a:pt x="612" y="1142"/>
                    </a:lnTo>
                    <a:lnTo>
                      <a:pt x="600" y="1147"/>
                    </a:lnTo>
                    <a:lnTo>
                      <a:pt x="594" y="1147"/>
                    </a:lnTo>
                    <a:lnTo>
                      <a:pt x="588" y="1147"/>
                    </a:lnTo>
                    <a:lnTo>
                      <a:pt x="577" y="1147"/>
                    </a:lnTo>
                    <a:lnTo>
                      <a:pt x="571" y="1147"/>
                    </a:lnTo>
                    <a:lnTo>
                      <a:pt x="565" y="1147"/>
                    </a:lnTo>
                    <a:lnTo>
                      <a:pt x="554" y="1147"/>
                    </a:lnTo>
                    <a:lnTo>
                      <a:pt x="548" y="1147"/>
                    </a:lnTo>
                    <a:lnTo>
                      <a:pt x="542" y="1147"/>
                    </a:lnTo>
                    <a:lnTo>
                      <a:pt x="531" y="1147"/>
                    </a:lnTo>
                    <a:lnTo>
                      <a:pt x="525" y="1147"/>
                    </a:lnTo>
                    <a:lnTo>
                      <a:pt x="519" y="1147"/>
                    </a:lnTo>
                    <a:lnTo>
                      <a:pt x="508" y="1147"/>
                    </a:lnTo>
                    <a:lnTo>
                      <a:pt x="502" y="1147"/>
                    </a:lnTo>
                    <a:lnTo>
                      <a:pt x="496" y="1147"/>
                    </a:lnTo>
                    <a:lnTo>
                      <a:pt x="484" y="1147"/>
                    </a:lnTo>
                    <a:lnTo>
                      <a:pt x="479" y="1147"/>
                    </a:lnTo>
                    <a:lnTo>
                      <a:pt x="473" y="1147"/>
                    </a:lnTo>
                    <a:lnTo>
                      <a:pt x="461" y="1147"/>
                    </a:lnTo>
                    <a:lnTo>
                      <a:pt x="456" y="1147"/>
                    </a:lnTo>
                    <a:lnTo>
                      <a:pt x="450" y="1147"/>
                    </a:lnTo>
                    <a:lnTo>
                      <a:pt x="438" y="1142"/>
                    </a:lnTo>
                    <a:lnTo>
                      <a:pt x="433" y="1142"/>
                    </a:lnTo>
                    <a:lnTo>
                      <a:pt x="427" y="1142"/>
                    </a:lnTo>
                    <a:lnTo>
                      <a:pt x="415" y="1142"/>
                    </a:lnTo>
                    <a:lnTo>
                      <a:pt x="409" y="1142"/>
                    </a:lnTo>
                    <a:lnTo>
                      <a:pt x="404" y="1142"/>
                    </a:lnTo>
                    <a:lnTo>
                      <a:pt x="392" y="1142"/>
                    </a:lnTo>
                    <a:lnTo>
                      <a:pt x="386" y="1142"/>
                    </a:lnTo>
                    <a:lnTo>
                      <a:pt x="381" y="1137"/>
                    </a:lnTo>
                    <a:lnTo>
                      <a:pt x="375" y="1137"/>
                    </a:lnTo>
                    <a:lnTo>
                      <a:pt x="369" y="1137"/>
                    </a:lnTo>
                    <a:lnTo>
                      <a:pt x="363" y="1137"/>
                    </a:lnTo>
                    <a:lnTo>
                      <a:pt x="357" y="1137"/>
                    </a:lnTo>
                    <a:lnTo>
                      <a:pt x="352" y="1137"/>
                    </a:lnTo>
                    <a:lnTo>
                      <a:pt x="346" y="1132"/>
                    </a:lnTo>
                    <a:lnTo>
                      <a:pt x="340" y="1132"/>
                    </a:lnTo>
                    <a:lnTo>
                      <a:pt x="334" y="1132"/>
                    </a:lnTo>
                    <a:lnTo>
                      <a:pt x="329" y="1132"/>
                    </a:lnTo>
                    <a:lnTo>
                      <a:pt x="323" y="1132"/>
                    </a:lnTo>
                    <a:lnTo>
                      <a:pt x="311" y="1127"/>
                    </a:lnTo>
                    <a:lnTo>
                      <a:pt x="306" y="1127"/>
                    </a:lnTo>
                    <a:lnTo>
                      <a:pt x="300" y="1127"/>
                    </a:lnTo>
                    <a:lnTo>
                      <a:pt x="288" y="1122"/>
                    </a:lnTo>
                    <a:lnTo>
                      <a:pt x="282" y="1122"/>
                    </a:lnTo>
                    <a:lnTo>
                      <a:pt x="277" y="1122"/>
                    </a:lnTo>
                    <a:lnTo>
                      <a:pt x="271" y="1117"/>
                    </a:lnTo>
                    <a:lnTo>
                      <a:pt x="259" y="1117"/>
                    </a:lnTo>
                    <a:lnTo>
                      <a:pt x="254" y="1112"/>
                    </a:lnTo>
                    <a:lnTo>
                      <a:pt x="248" y="1112"/>
                    </a:lnTo>
                    <a:lnTo>
                      <a:pt x="242" y="1112"/>
                    </a:lnTo>
                    <a:lnTo>
                      <a:pt x="236" y="1107"/>
                    </a:lnTo>
                    <a:lnTo>
                      <a:pt x="225" y="1107"/>
                    </a:lnTo>
                    <a:lnTo>
                      <a:pt x="219" y="1102"/>
                    </a:lnTo>
                    <a:lnTo>
                      <a:pt x="213" y="1102"/>
                    </a:lnTo>
                    <a:lnTo>
                      <a:pt x="207" y="1098"/>
                    </a:lnTo>
                    <a:lnTo>
                      <a:pt x="202" y="1098"/>
                    </a:lnTo>
                    <a:lnTo>
                      <a:pt x="196" y="1093"/>
                    </a:lnTo>
                    <a:lnTo>
                      <a:pt x="190" y="1093"/>
                    </a:lnTo>
                    <a:lnTo>
                      <a:pt x="179" y="1088"/>
                    </a:lnTo>
                    <a:lnTo>
                      <a:pt x="173" y="1088"/>
                    </a:lnTo>
                    <a:lnTo>
                      <a:pt x="167" y="1083"/>
                    </a:lnTo>
                    <a:lnTo>
                      <a:pt x="161" y="1083"/>
                    </a:lnTo>
                    <a:lnTo>
                      <a:pt x="155" y="1078"/>
                    </a:lnTo>
                    <a:lnTo>
                      <a:pt x="150" y="1073"/>
                    </a:lnTo>
                    <a:lnTo>
                      <a:pt x="144" y="1073"/>
                    </a:lnTo>
                    <a:lnTo>
                      <a:pt x="138" y="1068"/>
                    </a:lnTo>
                    <a:lnTo>
                      <a:pt x="132" y="1063"/>
                    </a:lnTo>
                    <a:lnTo>
                      <a:pt x="127" y="1058"/>
                    </a:lnTo>
                    <a:lnTo>
                      <a:pt x="115" y="1058"/>
                    </a:lnTo>
                    <a:lnTo>
                      <a:pt x="109" y="1053"/>
                    </a:lnTo>
                    <a:lnTo>
                      <a:pt x="103" y="1048"/>
                    </a:lnTo>
                    <a:lnTo>
                      <a:pt x="103" y="1043"/>
                    </a:lnTo>
                    <a:lnTo>
                      <a:pt x="98" y="1043"/>
                    </a:lnTo>
                    <a:lnTo>
                      <a:pt x="92" y="1038"/>
                    </a:lnTo>
                    <a:lnTo>
                      <a:pt x="86" y="1038"/>
                    </a:lnTo>
                    <a:lnTo>
                      <a:pt x="86" y="1033"/>
                    </a:lnTo>
                    <a:lnTo>
                      <a:pt x="80" y="1028"/>
                    </a:lnTo>
                    <a:lnTo>
                      <a:pt x="75" y="1023"/>
                    </a:lnTo>
                    <a:lnTo>
                      <a:pt x="69" y="1023"/>
                    </a:lnTo>
                    <a:lnTo>
                      <a:pt x="69" y="1018"/>
                    </a:lnTo>
                    <a:lnTo>
                      <a:pt x="63" y="1013"/>
                    </a:lnTo>
                    <a:lnTo>
                      <a:pt x="57" y="1008"/>
                    </a:lnTo>
                    <a:lnTo>
                      <a:pt x="57" y="1003"/>
                    </a:lnTo>
                    <a:lnTo>
                      <a:pt x="52" y="998"/>
                    </a:lnTo>
                    <a:lnTo>
                      <a:pt x="46" y="993"/>
                    </a:lnTo>
                    <a:lnTo>
                      <a:pt x="46" y="988"/>
                    </a:lnTo>
                    <a:lnTo>
                      <a:pt x="40" y="988"/>
                    </a:lnTo>
                    <a:lnTo>
                      <a:pt x="40" y="983"/>
                    </a:lnTo>
                    <a:lnTo>
                      <a:pt x="34" y="978"/>
                    </a:lnTo>
                    <a:lnTo>
                      <a:pt x="34" y="973"/>
                    </a:lnTo>
                    <a:lnTo>
                      <a:pt x="28" y="968"/>
                    </a:lnTo>
                    <a:lnTo>
                      <a:pt x="28" y="963"/>
                    </a:lnTo>
                    <a:lnTo>
                      <a:pt x="23" y="958"/>
                    </a:lnTo>
                    <a:lnTo>
                      <a:pt x="23" y="953"/>
                    </a:lnTo>
                    <a:lnTo>
                      <a:pt x="17" y="949"/>
                    </a:lnTo>
                    <a:lnTo>
                      <a:pt x="17" y="944"/>
                    </a:lnTo>
                    <a:lnTo>
                      <a:pt x="17" y="939"/>
                    </a:lnTo>
                    <a:lnTo>
                      <a:pt x="11" y="934"/>
                    </a:lnTo>
                    <a:lnTo>
                      <a:pt x="11" y="929"/>
                    </a:lnTo>
                    <a:lnTo>
                      <a:pt x="11" y="924"/>
                    </a:lnTo>
                    <a:lnTo>
                      <a:pt x="11" y="919"/>
                    </a:lnTo>
                    <a:lnTo>
                      <a:pt x="5" y="914"/>
                    </a:lnTo>
                    <a:lnTo>
                      <a:pt x="5" y="909"/>
                    </a:lnTo>
                    <a:lnTo>
                      <a:pt x="5" y="904"/>
                    </a:lnTo>
                    <a:lnTo>
                      <a:pt x="5" y="894"/>
                    </a:lnTo>
                    <a:lnTo>
                      <a:pt x="5" y="889"/>
                    </a:lnTo>
                    <a:lnTo>
                      <a:pt x="0" y="884"/>
                    </a:lnTo>
                    <a:lnTo>
                      <a:pt x="0" y="879"/>
                    </a:lnTo>
                    <a:lnTo>
                      <a:pt x="0" y="874"/>
                    </a:lnTo>
                    <a:lnTo>
                      <a:pt x="0" y="869"/>
                    </a:lnTo>
                    <a:lnTo>
                      <a:pt x="0" y="864"/>
                    </a:lnTo>
                    <a:lnTo>
                      <a:pt x="0" y="859"/>
                    </a:lnTo>
                    <a:lnTo>
                      <a:pt x="0" y="854"/>
                    </a:lnTo>
                    <a:lnTo>
                      <a:pt x="0" y="849"/>
                    </a:lnTo>
                    <a:lnTo>
                      <a:pt x="0" y="844"/>
                    </a:lnTo>
                    <a:lnTo>
                      <a:pt x="0" y="839"/>
                    </a:lnTo>
                    <a:lnTo>
                      <a:pt x="0" y="834"/>
                    </a:lnTo>
                    <a:lnTo>
                      <a:pt x="5" y="829"/>
                    </a:lnTo>
                    <a:lnTo>
                      <a:pt x="5" y="824"/>
                    </a:lnTo>
                    <a:lnTo>
                      <a:pt x="5" y="819"/>
                    </a:lnTo>
                    <a:lnTo>
                      <a:pt x="5" y="814"/>
                    </a:lnTo>
                    <a:lnTo>
                      <a:pt x="5" y="809"/>
                    </a:lnTo>
                    <a:lnTo>
                      <a:pt x="5" y="804"/>
                    </a:lnTo>
                    <a:lnTo>
                      <a:pt x="5" y="800"/>
                    </a:lnTo>
                    <a:lnTo>
                      <a:pt x="11" y="800"/>
                    </a:lnTo>
                    <a:lnTo>
                      <a:pt x="11" y="795"/>
                    </a:lnTo>
                    <a:lnTo>
                      <a:pt x="11" y="790"/>
                    </a:lnTo>
                    <a:lnTo>
                      <a:pt x="11" y="785"/>
                    </a:lnTo>
                    <a:lnTo>
                      <a:pt x="11" y="780"/>
                    </a:lnTo>
                    <a:lnTo>
                      <a:pt x="11" y="775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7" y="760"/>
                    </a:lnTo>
                    <a:lnTo>
                      <a:pt x="17" y="765"/>
                    </a:lnTo>
                    <a:lnTo>
                      <a:pt x="17" y="770"/>
                    </a:lnTo>
                    <a:lnTo>
                      <a:pt x="17" y="775"/>
                    </a:lnTo>
                    <a:lnTo>
                      <a:pt x="17" y="780"/>
                    </a:lnTo>
                    <a:lnTo>
                      <a:pt x="17" y="785"/>
                    </a:lnTo>
                    <a:lnTo>
                      <a:pt x="23" y="795"/>
                    </a:lnTo>
                    <a:lnTo>
                      <a:pt x="23" y="800"/>
                    </a:lnTo>
                    <a:lnTo>
                      <a:pt x="23" y="804"/>
                    </a:lnTo>
                    <a:lnTo>
                      <a:pt x="28" y="809"/>
                    </a:lnTo>
                    <a:lnTo>
                      <a:pt x="28" y="819"/>
                    </a:lnTo>
                    <a:lnTo>
                      <a:pt x="28" y="824"/>
                    </a:lnTo>
                    <a:lnTo>
                      <a:pt x="34" y="829"/>
                    </a:lnTo>
                    <a:lnTo>
                      <a:pt x="34" y="834"/>
                    </a:lnTo>
                    <a:lnTo>
                      <a:pt x="40" y="839"/>
                    </a:lnTo>
                    <a:lnTo>
                      <a:pt x="40" y="844"/>
                    </a:lnTo>
                    <a:lnTo>
                      <a:pt x="46" y="849"/>
                    </a:lnTo>
                    <a:lnTo>
                      <a:pt x="52" y="854"/>
                    </a:lnTo>
                    <a:lnTo>
                      <a:pt x="52" y="859"/>
                    </a:lnTo>
                    <a:lnTo>
                      <a:pt x="57" y="864"/>
                    </a:lnTo>
                    <a:lnTo>
                      <a:pt x="57" y="869"/>
                    </a:lnTo>
                    <a:lnTo>
                      <a:pt x="63" y="874"/>
                    </a:lnTo>
                    <a:lnTo>
                      <a:pt x="69" y="879"/>
                    </a:lnTo>
                    <a:lnTo>
                      <a:pt x="75" y="879"/>
                    </a:lnTo>
                    <a:lnTo>
                      <a:pt x="80" y="884"/>
                    </a:lnTo>
                    <a:lnTo>
                      <a:pt x="80" y="889"/>
                    </a:lnTo>
                    <a:lnTo>
                      <a:pt x="86" y="894"/>
                    </a:lnTo>
                    <a:lnTo>
                      <a:pt x="92" y="894"/>
                    </a:lnTo>
                    <a:lnTo>
                      <a:pt x="98" y="899"/>
                    </a:lnTo>
                    <a:lnTo>
                      <a:pt x="103" y="904"/>
                    </a:lnTo>
                    <a:lnTo>
                      <a:pt x="109" y="904"/>
                    </a:lnTo>
                    <a:lnTo>
                      <a:pt x="115" y="909"/>
                    </a:lnTo>
                    <a:lnTo>
                      <a:pt x="121" y="914"/>
                    </a:lnTo>
                    <a:lnTo>
                      <a:pt x="127" y="914"/>
                    </a:lnTo>
                    <a:lnTo>
                      <a:pt x="132" y="919"/>
                    </a:lnTo>
                    <a:lnTo>
                      <a:pt x="138" y="919"/>
                    </a:lnTo>
                    <a:lnTo>
                      <a:pt x="144" y="924"/>
                    </a:lnTo>
                    <a:lnTo>
                      <a:pt x="155" y="924"/>
                    </a:lnTo>
                    <a:lnTo>
                      <a:pt x="161" y="929"/>
                    </a:lnTo>
                    <a:lnTo>
                      <a:pt x="167" y="929"/>
                    </a:lnTo>
                    <a:lnTo>
                      <a:pt x="173" y="934"/>
                    </a:lnTo>
                    <a:lnTo>
                      <a:pt x="184" y="934"/>
                    </a:lnTo>
                    <a:lnTo>
                      <a:pt x="190" y="939"/>
                    </a:lnTo>
                    <a:lnTo>
                      <a:pt x="196" y="939"/>
                    </a:lnTo>
                    <a:lnTo>
                      <a:pt x="202" y="939"/>
                    </a:lnTo>
                    <a:lnTo>
                      <a:pt x="207" y="944"/>
                    </a:lnTo>
                    <a:lnTo>
                      <a:pt x="219" y="944"/>
                    </a:lnTo>
                    <a:lnTo>
                      <a:pt x="225" y="944"/>
                    </a:lnTo>
                    <a:lnTo>
                      <a:pt x="230" y="949"/>
                    </a:lnTo>
                    <a:lnTo>
                      <a:pt x="236" y="949"/>
                    </a:lnTo>
                    <a:lnTo>
                      <a:pt x="242" y="949"/>
                    </a:lnTo>
                    <a:lnTo>
                      <a:pt x="254" y="949"/>
                    </a:lnTo>
                    <a:lnTo>
                      <a:pt x="259" y="949"/>
                    </a:lnTo>
                    <a:lnTo>
                      <a:pt x="265" y="953"/>
                    </a:lnTo>
                    <a:lnTo>
                      <a:pt x="271" y="953"/>
                    </a:lnTo>
                    <a:lnTo>
                      <a:pt x="282" y="953"/>
                    </a:lnTo>
                    <a:lnTo>
                      <a:pt x="288" y="953"/>
                    </a:lnTo>
                    <a:lnTo>
                      <a:pt x="294" y="953"/>
                    </a:lnTo>
                    <a:lnTo>
                      <a:pt x="300" y="953"/>
                    </a:lnTo>
                    <a:lnTo>
                      <a:pt x="311" y="953"/>
                    </a:lnTo>
                    <a:lnTo>
                      <a:pt x="317" y="958"/>
                    </a:lnTo>
                    <a:lnTo>
                      <a:pt x="323" y="958"/>
                    </a:lnTo>
                    <a:lnTo>
                      <a:pt x="329" y="958"/>
                    </a:lnTo>
                    <a:lnTo>
                      <a:pt x="340" y="958"/>
                    </a:lnTo>
                    <a:lnTo>
                      <a:pt x="346" y="958"/>
                    </a:lnTo>
                    <a:lnTo>
                      <a:pt x="352" y="958"/>
                    </a:lnTo>
                    <a:lnTo>
                      <a:pt x="357" y="958"/>
                    </a:lnTo>
                    <a:lnTo>
                      <a:pt x="369" y="958"/>
                    </a:lnTo>
                    <a:lnTo>
                      <a:pt x="375" y="958"/>
                    </a:lnTo>
                    <a:lnTo>
                      <a:pt x="381" y="958"/>
                    </a:lnTo>
                    <a:lnTo>
                      <a:pt x="392" y="958"/>
                    </a:lnTo>
                    <a:lnTo>
                      <a:pt x="404" y="958"/>
                    </a:lnTo>
                    <a:lnTo>
                      <a:pt x="409" y="958"/>
                    </a:lnTo>
                    <a:lnTo>
                      <a:pt x="421" y="953"/>
                    </a:lnTo>
                    <a:lnTo>
                      <a:pt x="433" y="953"/>
                    </a:lnTo>
                    <a:lnTo>
                      <a:pt x="438" y="953"/>
                    </a:lnTo>
                    <a:lnTo>
                      <a:pt x="450" y="953"/>
                    </a:lnTo>
                    <a:lnTo>
                      <a:pt x="461" y="953"/>
                    </a:lnTo>
                    <a:lnTo>
                      <a:pt x="467" y="953"/>
                    </a:lnTo>
                    <a:lnTo>
                      <a:pt x="479" y="949"/>
                    </a:lnTo>
                    <a:lnTo>
                      <a:pt x="490" y="949"/>
                    </a:lnTo>
                    <a:lnTo>
                      <a:pt x="496" y="949"/>
                    </a:lnTo>
                    <a:lnTo>
                      <a:pt x="508" y="949"/>
                    </a:lnTo>
                    <a:lnTo>
                      <a:pt x="513" y="944"/>
                    </a:lnTo>
                    <a:lnTo>
                      <a:pt x="525" y="944"/>
                    </a:lnTo>
                    <a:lnTo>
                      <a:pt x="536" y="944"/>
                    </a:lnTo>
                    <a:lnTo>
                      <a:pt x="542" y="944"/>
                    </a:lnTo>
                    <a:lnTo>
                      <a:pt x="554" y="939"/>
                    </a:lnTo>
                    <a:lnTo>
                      <a:pt x="560" y="939"/>
                    </a:lnTo>
                    <a:lnTo>
                      <a:pt x="571" y="939"/>
                    </a:lnTo>
                    <a:lnTo>
                      <a:pt x="583" y="934"/>
                    </a:lnTo>
                    <a:lnTo>
                      <a:pt x="588" y="934"/>
                    </a:lnTo>
                    <a:lnTo>
                      <a:pt x="600" y="934"/>
                    </a:lnTo>
                    <a:lnTo>
                      <a:pt x="606" y="929"/>
                    </a:lnTo>
                    <a:lnTo>
                      <a:pt x="617" y="929"/>
                    </a:lnTo>
                    <a:lnTo>
                      <a:pt x="629" y="929"/>
                    </a:lnTo>
                    <a:lnTo>
                      <a:pt x="635" y="924"/>
                    </a:lnTo>
                    <a:lnTo>
                      <a:pt x="646" y="924"/>
                    </a:lnTo>
                    <a:lnTo>
                      <a:pt x="652" y="919"/>
                    </a:lnTo>
                    <a:lnTo>
                      <a:pt x="663" y="919"/>
                    </a:lnTo>
                    <a:lnTo>
                      <a:pt x="675" y="919"/>
                    </a:lnTo>
                    <a:lnTo>
                      <a:pt x="681" y="914"/>
                    </a:lnTo>
                    <a:lnTo>
                      <a:pt x="687" y="914"/>
                    </a:lnTo>
                    <a:lnTo>
                      <a:pt x="692" y="914"/>
                    </a:lnTo>
                    <a:lnTo>
                      <a:pt x="698" y="909"/>
                    </a:lnTo>
                    <a:lnTo>
                      <a:pt x="704" y="909"/>
                    </a:lnTo>
                    <a:lnTo>
                      <a:pt x="710" y="909"/>
                    </a:lnTo>
                    <a:lnTo>
                      <a:pt x="715" y="904"/>
                    </a:lnTo>
                    <a:lnTo>
                      <a:pt x="721" y="904"/>
                    </a:lnTo>
                    <a:lnTo>
                      <a:pt x="727" y="904"/>
                    </a:lnTo>
                    <a:lnTo>
                      <a:pt x="733" y="899"/>
                    </a:lnTo>
                    <a:lnTo>
                      <a:pt x="739" y="899"/>
                    </a:lnTo>
                    <a:lnTo>
                      <a:pt x="744" y="899"/>
                    </a:lnTo>
                    <a:lnTo>
                      <a:pt x="744" y="894"/>
                    </a:lnTo>
                    <a:lnTo>
                      <a:pt x="750" y="894"/>
                    </a:lnTo>
                    <a:lnTo>
                      <a:pt x="756" y="894"/>
                    </a:lnTo>
                    <a:lnTo>
                      <a:pt x="762" y="894"/>
                    </a:lnTo>
                    <a:lnTo>
                      <a:pt x="762" y="889"/>
                    </a:lnTo>
                    <a:lnTo>
                      <a:pt x="767" y="889"/>
                    </a:lnTo>
                    <a:lnTo>
                      <a:pt x="773" y="889"/>
                    </a:lnTo>
                    <a:lnTo>
                      <a:pt x="779" y="889"/>
                    </a:lnTo>
                    <a:lnTo>
                      <a:pt x="785" y="884"/>
                    </a:lnTo>
                    <a:lnTo>
                      <a:pt x="790" y="884"/>
                    </a:lnTo>
                    <a:lnTo>
                      <a:pt x="796" y="879"/>
                    </a:lnTo>
                    <a:lnTo>
                      <a:pt x="802" y="879"/>
                    </a:lnTo>
                    <a:lnTo>
                      <a:pt x="808" y="874"/>
                    </a:lnTo>
                    <a:lnTo>
                      <a:pt x="814" y="874"/>
                    </a:lnTo>
                    <a:lnTo>
                      <a:pt x="819" y="874"/>
                    </a:lnTo>
                    <a:lnTo>
                      <a:pt x="825" y="869"/>
                    </a:lnTo>
                    <a:lnTo>
                      <a:pt x="831" y="869"/>
                    </a:lnTo>
                    <a:lnTo>
                      <a:pt x="837" y="864"/>
                    </a:lnTo>
                    <a:lnTo>
                      <a:pt x="842" y="864"/>
                    </a:lnTo>
                    <a:lnTo>
                      <a:pt x="848" y="864"/>
                    </a:lnTo>
                    <a:lnTo>
                      <a:pt x="854" y="859"/>
                    </a:lnTo>
                    <a:lnTo>
                      <a:pt x="860" y="859"/>
                    </a:lnTo>
                    <a:lnTo>
                      <a:pt x="866" y="854"/>
                    </a:lnTo>
                    <a:lnTo>
                      <a:pt x="871" y="854"/>
                    </a:lnTo>
                    <a:lnTo>
                      <a:pt x="877" y="849"/>
                    </a:lnTo>
                    <a:lnTo>
                      <a:pt x="883" y="849"/>
                    </a:lnTo>
                    <a:lnTo>
                      <a:pt x="889" y="849"/>
                    </a:lnTo>
                    <a:lnTo>
                      <a:pt x="889" y="844"/>
                    </a:lnTo>
                    <a:lnTo>
                      <a:pt x="894" y="844"/>
                    </a:lnTo>
                    <a:lnTo>
                      <a:pt x="900" y="839"/>
                    </a:lnTo>
                    <a:lnTo>
                      <a:pt x="906" y="839"/>
                    </a:lnTo>
                    <a:lnTo>
                      <a:pt x="912" y="839"/>
                    </a:lnTo>
                    <a:lnTo>
                      <a:pt x="917" y="834"/>
                    </a:lnTo>
                    <a:lnTo>
                      <a:pt x="923" y="829"/>
                    </a:lnTo>
                    <a:lnTo>
                      <a:pt x="929" y="829"/>
                    </a:lnTo>
                    <a:lnTo>
                      <a:pt x="935" y="824"/>
                    </a:lnTo>
                    <a:lnTo>
                      <a:pt x="941" y="824"/>
                    </a:lnTo>
                    <a:lnTo>
                      <a:pt x="946" y="824"/>
                    </a:lnTo>
                    <a:lnTo>
                      <a:pt x="946" y="819"/>
                    </a:lnTo>
                    <a:lnTo>
                      <a:pt x="952" y="819"/>
                    </a:lnTo>
                    <a:lnTo>
                      <a:pt x="958" y="814"/>
                    </a:lnTo>
                    <a:lnTo>
                      <a:pt x="964" y="814"/>
                    </a:lnTo>
                    <a:lnTo>
                      <a:pt x="969" y="809"/>
                    </a:lnTo>
                    <a:lnTo>
                      <a:pt x="975" y="809"/>
                    </a:lnTo>
                    <a:lnTo>
                      <a:pt x="981" y="804"/>
                    </a:lnTo>
                    <a:lnTo>
                      <a:pt x="993" y="800"/>
                    </a:lnTo>
                    <a:lnTo>
                      <a:pt x="1010" y="795"/>
                    </a:lnTo>
                    <a:lnTo>
                      <a:pt x="1021" y="785"/>
                    </a:lnTo>
                    <a:lnTo>
                      <a:pt x="1033" y="780"/>
                    </a:lnTo>
                    <a:lnTo>
                      <a:pt x="1044" y="775"/>
                    </a:lnTo>
                    <a:lnTo>
                      <a:pt x="1056" y="765"/>
                    </a:lnTo>
                    <a:lnTo>
                      <a:pt x="1068" y="760"/>
                    </a:lnTo>
                    <a:lnTo>
                      <a:pt x="1079" y="755"/>
                    </a:lnTo>
                    <a:lnTo>
                      <a:pt x="1091" y="745"/>
                    </a:lnTo>
                    <a:lnTo>
                      <a:pt x="1102" y="740"/>
                    </a:lnTo>
                    <a:lnTo>
                      <a:pt x="1114" y="730"/>
                    </a:lnTo>
                    <a:lnTo>
                      <a:pt x="1125" y="725"/>
                    </a:lnTo>
                    <a:lnTo>
                      <a:pt x="1137" y="715"/>
                    </a:lnTo>
                    <a:lnTo>
                      <a:pt x="1148" y="710"/>
                    </a:lnTo>
                    <a:lnTo>
                      <a:pt x="1160" y="700"/>
                    </a:lnTo>
                    <a:lnTo>
                      <a:pt x="1172" y="695"/>
                    </a:lnTo>
                    <a:lnTo>
                      <a:pt x="1183" y="685"/>
                    </a:lnTo>
                    <a:lnTo>
                      <a:pt x="1195" y="675"/>
                    </a:lnTo>
                    <a:lnTo>
                      <a:pt x="1206" y="670"/>
                    </a:lnTo>
                    <a:lnTo>
                      <a:pt x="1218" y="660"/>
                    </a:lnTo>
                    <a:lnTo>
                      <a:pt x="1229" y="651"/>
                    </a:lnTo>
                    <a:lnTo>
                      <a:pt x="1241" y="641"/>
                    </a:lnTo>
                    <a:lnTo>
                      <a:pt x="1247" y="636"/>
                    </a:lnTo>
                    <a:lnTo>
                      <a:pt x="1258" y="626"/>
                    </a:lnTo>
                    <a:lnTo>
                      <a:pt x="1270" y="616"/>
                    </a:lnTo>
                    <a:lnTo>
                      <a:pt x="1275" y="606"/>
                    </a:lnTo>
                    <a:lnTo>
                      <a:pt x="1287" y="596"/>
                    </a:lnTo>
                    <a:lnTo>
                      <a:pt x="1299" y="586"/>
                    </a:lnTo>
                    <a:lnTo>
                      <a:pt x="1304" y="576"/>
                    </a:lnTo>
                    <a:lnTo>
                      <a:pt x="1316" y="566"/>
                    </a:lnTo>
                    <a:lnTo>
                      <a:pt x="1322" y="556"/>
                    </a:lnTo>
                    <a:lnTo>
                      <a:pt x="1333" y="546"/>
                    </a:lnTo>
                    <a:lnTo>
                      <a:pt x="1333" y="541"/>
                    </a:lnTo>
                    <a:lnTo>
                      <a:pt x="1339" y="536"/>
                    </a:lnTo>
                    <a:lnTo>
                      <a:pt x="1345" y="531"/>
                    </a:lnTo>
                    <a:lnTo>
                      <a:pt x="1345" y="526"/>
                    </a:lnTo>
                    <a:lnTo>
                      <a:pt x="1350" y="521"/>
                    </a:lnTo>
                    <a:lnTo>
                      <a:pt x="1356" y="516"/>
                    </a:lnTo>
                    <a:lnTo>
                      <a:pt x="1356" y="511"/>
                    </a:lnTo>
                    <a:lnTo>
                      <a:pt x="1362" y="506"/>
                    </a:lnTo>
                    <a:lnTo>
                      <a:pt x="1362" y="502"/>
                    </a:lnTo>
                    <a:lnTo>
                      <a:pt x="1368" y="497"/>
                    </a:lnTo>
                    <a:lnTo>
                      <a:pt x="1368" y="487"/>
                    </a:lnTo>
                    <a:lnTo>
                      <a:pt x="1374" y="482"/>
                    </a:lnTo>
                    <a:lnTo>
                      <a:pt x="1374" y="477"/>
                    </a:lnTo>
                    <a:lnTo>
                      <a:pt x="1379" y="472"/>
                    </a:lnTo>
                    <a:lnTo>
                      <a:pt x="1379" y="467"/>
                    </a:lnTo>
                    <a:lnTo>
                      <a:pt x="1379" y="462"/>
                    </a:lnTo>
                    <a:lnTo>
                      <a:pt x="1385" y="457"/>
                    </a:lnTo>
                    <a:lnTo>
                      <a:pt x="1385" y="452"/>
                    </a:lnTo>
                    <a:lnTo>
                      <a:pt x="1385" y="447"/>
                    </a:lnTo>
                    <a:lnTo>
                      <a:pt x="1391" y="442"/>
                    </a:lnTo>
                    <a:lnTo>
                      <a:pt x="1391" y="437"/>
                    </a:lnTo>
                    <a:lnTo>
                      <a:pt x="1391" y="432"/>
                    </a:lnTo>
                    <a:lnTo>
                      <a:pt x="1391" y="427"/>
                    </a:lnTo>
                    <a:lnTo>
                      <a:pt x="1397" y="422"/>
                    </a:lnTo>
                    <a:lnTo>
                      <a:pt x="1397" y="417"/>
                    </a:lnTo>
                    <a:lnTo>
                      <a:pt x="1397" y="412"/>
                    </a:lnTo>
                    <a:lnTo>
                      <a:pt x="1397" y="402"/>
                    </a:lnTo>
                    <a:lnTo>
                      <a:pt x="1397" y="397"/>
                    </a:lnTo>
                    <a:lnTo>
                      <a:pt x="1397" y="392"/>
                    </a:lnTo>
                    <a:lnTo>
                      <a:pt x="1397" y="387"/>
                    </a:lnTo>
                    <a:lnTo>
                      <a:pt x="1397" y="382"/>
                    </a:lnTo>
                    <a:lnTo>
                      <a:pt x="1397" y="372"/>
                    </a:lnTo>
                    <a:lnTo>
                      <a:pt x="1397" y="362"/>
                    </a:lnTo>
                    <a:lnTo>
                      <a:pt x="1397" y="353"/>
                    </a:lnTo>
                    <a:lnTo>
                      <a:pt x="1391" y="348"/>
                    </a:lnTo>
                    <a:lnTo>
                      <a:pt x="1391" y="338"/>
                    </a:lnTo>
                    <a:lnTo>
                      <a:pt x="1385" y="333"/>
                    </a:lnTo>
                    <a:lnTo>
                      <a:pt x="1385" y="323"/>
                    </a:lnTo>
                    <a:lnTo>
                      <a:pt x="1379" y="318"/>
                    </a:lnTo>
                    <a:lnTo>
                      <a:pt x="1374" y="308"/>
                    </a:lnTo>
                    <a:lnTo>
                      <a:pt x="1374" y="303"/>
                    </a:lnTo>
                    <a:lnTo>
                      <a:pt x="1368" y="298"/>
                    </a:lnTo>
                    <a:lnTo>
                      <a:pt x="1362" y="293"/>
                    </a:lnTo>
                    <a:lnTo>
                      <a:pt x="1356" y="283"/>
                    </a:lnTo>
                    <a:lnTo>
                      <a:pt x="1350" y="278"/>
                    </a:lnTo>
                    <a:lnTo>
                      <a:pt x="1345" y="273"/>
                    </a:lnTo>
                    <a:lnTo>
                      <a:pt x="1339" y="268"/>
                    </a:lnTo>
                    <a:lnTo>
                      <a:pt x="1333" y="263"/>
                    </a:lnTo>
                    <a:lnTo>
                      <a:pt x="1327" y="258"/>
                    </a:lnTo>
                    <a:lnTo>
                      <a:pt x="1322" y="253"/>
                    </a:lnTo>
                    <a:lnTo>
                      <a:pt x="1310" y="248"/>
                    </a:lnTo>
                    <a:lnTo>
                      <a:pt x="1304" y="248"/>
                    </a:lnTo>
                    <a:lnTo>
                      <a:pt x="1299" y="243"/>
                    </a:lnTo>
                    <a:lnTo>
                      <a:pt x="1287" y="238"/>
                    </a:lnTo>
                    <a:lnTo>
                      <a:pt x="1281" y="233"/>
                    </a:lnTo>
                    <a:lnTo>
                      <a:pt x="1270" y="233"/>
                    </a:lnTo>
                    <a:lnTo>
                      <a:pt x="1264" y="228"/>
                    </a:lnTo>
                    <a:lnTo>
                      <a:pt x="1252" y="223"/>
                    </a:lnTo>
                    <a:lnTo>
                      <a:pt x="1247" y="223"/>
                    </a:lnTo>
                    <a:lnTo>
                      <a:pt x="1235" y="218"/>
                    </a:lnTo>
                    <a:lnTo>
                      <a:pt x="1229" y="218"/>
                    </a:lnTo>
                    <a:lnTo>
                      <a:pt x="1218" y="213"/>
                    </a:lnTo>
                    <a:lnTo>
                      <a:pt x="1206" y="213"/>
                    </a:lnTo>
                    <a:lnTo>
                      <a:pt x="1206" y="208"/>
                    </a:lnTo>
                    <a:lnTo>
                      <a:pt x="1200" y="208"/>
                    </a:lnTo>
                    <a:lnTo>
                      <a:pt x="1195" y="208"/>
                    </a:lnTo>
                    <a:lnTo>
                      <a:pt x="1189" y="208"/>
                    </a:lnTo>
                    <a:lnTo>
                      <a:pt x="1183" y="208"/>
                    </a:lnTo>
                    <a:lnTo>
                      <a:pt x="1177" y="204"/>
                    </a:lnTo>
                    <a:lnTo>
                      <a:pt x="1166" y="204"/>
                    </a:lnTo>
                    <a:lnTo>
                      <a:pt x="1160" y="204"/>
                    </a:lnTo>
                    <a:lnTo>
                      <a:pt x="1154" y="204"/>
                    </a:lnTo>
                    <a:lnTo>
                      <a:pt x="1143" y="204"/>
                    </a:lnTo>
                    <a:lnTo>
                      <a:pt x="1137" y="199"/>
                    </a:lnTo>
                    <a:lnTo>
                      <a:pt x="1131" y="199"/>
                    </a:lnTo>
                    <a:lnTo>
                      <a:pt x="1120" y="199"/>
                    </a:lnTo>
                    <a:lnTo>
                      <a:pt x="1114" y="199"/>
                    </a:lnTo>
                    <a:lnTo>
                      <a:pt x="1108" y="199"/>
                    </a:lnTo>
                    <a:lnTo>
                      <a:pt x="1096" y="199"/>
                    </a:lnTo>
                    <a:lnTo>
                      <a:pt x="1091" y="199"/>
                    </a:lnTo>
                    <a:lnTo>
                      <a:pt x="1085" y="199"/>
                    </a:lnTo>
                    <a:lnTo>
                      <a:pt x="1079" y="199"/>
                    </a:lnTo>
                    <a:lnTo>
                      <a:pt x="1068" y="199"/>
                    </a:lnTo>
                    <a:lnTo>
                      <a:pt x="1062" y="199"/>
                    </a:lnTo>
                    <a:lnTo>
                      <a:pt x="1056" y="199"/>
                    </a:lnTo>
                    <a:lnTo>
                      <a:pt x="1044" y="199"/>
                    </a:lnTo>
                    <a:lnTo>
                      <a:pt x="1039" y="199"/>
                    </a:lnTo>
                    <a:lnTo>
                      <a:pt x="1033" y="199"/>
                    </a:lnTo>
                    <a:lnTo>
                      <a:pt x="1027" y="199"/>
                    </a:lnTo>
                    <a:lnTo>
                      <a:pt x="1016" y="199"/>
                    </a:lnTo>
                    <a:lnTo>
                      <a:pt x="1010" y="199"/>
                    </a:lnTo>
                    <a:lnTo>
                      <a:pt x="1004" y="199"/>
                    </a:lnTo>
                    <a:lnTo>
                      <a:pt x="993" y="199"/>
                    </a:lnTo>
                    <a:lnTo>
                      <a:pt x="987" y="199"/>
                    </a:lnTo>
                    <a:lnTo>
                      <a:pt x="981" y="199"/>
                    </a:lnTo>
                    <a:lnTo>
                      <a:pt x="969" y="199"/>
                    </a:lnTo>
                    <a:lnTo>
                      <a:pt x="964" y="199"/>
                    </a:lnTo>
                    <a:lnTo>
                      <a:pt x="958" y="199"/>
                    </a:lnTo>
                    <a:lnTo>
                      <a:pt x="946" y="204"/>
                    </a:lnTo>
                    <a:lnTo>
                      <a:pt x="941" y="204"/>
                    </a:lnTo>
                    <a:lnTo>
                      <a:pt x="935" y="204"/>
                    </a:lnTo>
                    <a:lnTo>
                      <a:pt x="923" y="204"/>
                    </a:lnTo>
                    <a:lnTo>
                      <a:pt x="917" y="204"/>
                    </a:lnTo>
                    <a:lnTo>
                      <a:pt x="912" y="204"/>
                    </a:lnTo>
                    <a:lnTo>
                      <a:pt x="900" y="204"/>
                    </a:lnTo>
                    <a:lnTo>
                      <a:pt x="894" y="208"/>
                    </a:lnTo>
                    <a:lnTo>
                      <a:pt x="889" y="208"/>
                    </a:lnTo>
                    <a:lnTo>
                      <a:pt x="877" y="208"/>
                    </a:lnTo>
                    <a:lnTo>
                      <a:pt x="871" y="208"/>
                    </a:lnTo>
                    <a:lnTo>
                      <a:pt x="866" y="208"/>
                    </a:lnTo>
                    <a:lnTo>
                      <a:pt x="854" y="213"/>
                    </a:lnTo>
                    <a:lnTo>
                      <a:pt x="848" y="213"/>
                    </a:lnTo>
                    <a:lnTo>
                      <a:pt x="842" y="213"/>
                    </a:lnTo>
                    <a:lnTo>
                      <a:pt x="831" y="213"/>
                    </a:lnTo>
                    <a:lnTo>
                      <a:pt x="825" y="218"/>
                    </a:lnTo>
                    <a:lnTo>
                      <a:pt x="819" y="218"/>
                    </a:lnTo>
                    <a:lnTo>
                      <a:pt x="814" y="218"/>
                    </a:lnTo>
                    <a:lnTo>
                      <a:pt x="802" y="218"/>
                    </a:lnTo>
                    <a:lnTo>
                      <a:pt x="796" y="223"/>
                    </a:lnTo>
                    <a:lnTo>
                      <a:pt x="790" y="223"/>
                    </a:lnTo>
                    <a:lnTo>
                      <a:pt x="779" y="223"/>
                    </a:lnTo>
                    <a:lnTo>
                      <a:pt x="773" y="228"/>
                    </a:lnTo>
                    <a:lnTo>
                      <a:pt x="767" y="228"/>
                    </a:lnTo>
                    <a:lnTo>
                      <a:pt x="756" y="228"/>
                    </a:lnTo>
                    <a:lnTo>
                      <a:pt x="750" y="233"/>
                    </a:lnTo>
                    <a:lnTo>
                      <a:pt x="744" y="233"/>
                    </a:lnTo>
                    <a:lnTo>
                      <a:pt x="733" y="233"/>
                    </a:lnTo>
                    <a:lnTo>
                      <a:pt x="727" y="238"/>
                    </a:lnTo>
                    <a:lnTo>
                      <a:pt x="721" y="238"/>
                    </a:lnTo>
                    <a:lnTo>
                      <a:pt x="715" y="243"/>
                    </a:lnTo>
                    <a:lnTo>
                      <a:pt x="704" y="243"/>
                    </a:lnTo>
                    <a:lnTo>
                      <a:pt x="698" y="248"/>
                    </a:lnTo>
                    <a:lnTo>
                      <a:pt x="692" y="248"/>
                    </a:lnTo>
                    <a:lnTo>
                      <a:pt x="681" y="253"/>
                    </a:lnTo>
                    <a:lnTo>
                      <a:pt x="669" y="253"/>
                    </a:lnTo>
                    <a:lnTo>
                      <a:pt x="663" y="258"/>
                    </a:lnTo>
                    <a:lnTo>
                      <a:pt x="652" y="258"/>
                    </a:lnTo>
                    <a:lnTo>
                      <a:pt x="646" y="263"/>
                    </a:lnTo>
                    <a:lnTo>
                      <a:pt x="635" y="263"/>
                    </a:lnTo>
                    <a:lnTo>
                      <a:pt x="623" y="268"/>
                    </a:lnTo>
                    <a:lnTo>
                      <a:pt x="612" y="273"/>
                    </a:lnTo>
                    <a:lnTo>
                      <a:pt x="606" y="273"/>
                    </a:lnTo>
                    <a:lnTo>
                      <a:pt x="594" y="278"/>
                    </a:lnTo>
                    <a:lnTo>
                      <a:pt x="583" y="283"/>
                    </a:lnTo>
                    <a:lnTo>
                      <a:pt x="571" y="283"/>
                    </a:lnTo>
                    <a:lnTo>
                      <a:pt x="565" y="288"/>
                    </a:lnTo>
                    <a:lnTo>
                      <a:pt x="554" y="293"/>
                    </a:lnTo>
                    <a:lnTo>
                      <a:pt x="542" y="293"/>
                    </a:lnTo>
                    <a:lnTo>
                      <a:pt x="531" y="298"/>
                    </a:lnTo>
                    <a:lnTo>
                      <a:pt x="525" y="303"/>
                    </a:lnTo>
                    <a:lnTo>
                      <a:pt x="513" y="303"/>
                    </a:lnTo>
                    <a:lnTo>
                      <a:pt x="502" y="308"/>
                    </a:lnTo>
                    <a:lnTo>
                      <a:pt x="490" y="313"/>
                    </a:lnTo>
                    <a:lnTo>
                      <a:pt x="484" y="318"/>
                    </a:lnTo>
                    <a:lnTo>
                      <a:pt x="473" y="318"/>
                    </a:lnTo>
                    <a:lnTo>
                      <a:pt x="461" y="323"/>
                    </a:lnTo>
                    <a:lnTo>
                      <a:pt x="456" y="328"/>
                    </a:lnTo>
                    <a:lnTo>
                      <a:pt x="444" y="333"/>
                    </a:lnTo>
                    <a:lnTo>
                      <a:pt x="438" y="338"/>
                    </a:lnTo>
                    <a:lnTo>
                      <a:pt x="427" y="338"/>
                    </a:lnTo>
                    <a:lnTo>
                      <a:pt x="421" y="343"/>
                    </a:lnTo>
                    <a:lnTo>
                      <a:pt x="409" y="348"/>
                    </a:lnTo>
                    <a:lnTo>
                      <a:pt x="404" y="353"/>
                    </a:lnTo>
                    <a:lnTo>
                      <a:pt x="398" y="357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5" y="353"/>
                    </a:lnTo>
                    <a:lnTo>
                      <a:pt x="421" y="353"/>
                    </a:lnTo>
                    <a:lnTo>
                      <a:pt x="427" y="353"/>
                    </a:lnTo>
                    <a:lnTo>
                      <a:pt x="433" y="353"/>
                    </a:lnTo>
                    <a:lnTo>
                      <a:pt x="444" y="353"/>
                    </a:lnTo>
                    <a:lnTo>
                      <a:pt x="450" y="353"/>
                    </a:lnTo>
                    <a:lnTo>
                      <a:pt x="456" y="353"/>
                    </a:lnTo>
                    <a:lnTo>
                      <a:pt x="461" y="353"/>
                    </a:lnTo>
                    <a:lnTo>
                      <a:pt x="467" y="353"/>
                    </a:lnTo>
                    <a:lnTo>
                      <a:pt x="473" y="353"/>
                    </a:lnTo>
                    <a:lnTo>
                      <a:pt x="479" y="353"/>
                    </a:lnTo>
                    <a:lnTo>
                      <a:pt x="484" y="353"/>
                    </a:lnTo>
                    <a:lnTo>
                      <a:pt x="490" y="353"/>
                    </a:lnTo>
                    <a:lnTo>
                      <a:pt x="496" y="353"/>
                    </a:lnTo>
                    <a:lnTo>
                      <a:pt x="508" y="353"/>
                    </a:lnTo>
                    <a:lnTo>
                      <a:pt x="513" y="353"/>
                    </a:lnTo>
                    <a:lnTo>
                      <a:pt x="519" y="353"/>
                    </a:lnTo>
                    <a:lnTo>
                      <a:pt x="525" y="353"/>
                    </a:lnTo>
                    <a:lnTo>
                      <a:pt x="531" y="353"/>
                    </a:lnTo>
                    <a:lnTo>
                      <a:pt x="536" y="353"/>
                    </a:lnTo>
                    <a:lnTo>
                      <a:pt x="542" y="353"/>
                    </a:lnTo>
                    <a:lnTo>
                      <a:pt x="548" y="353"/>
                    </a:lnTo>
                    <a:lnTo>
                      <a:pt x="554" y="353"/>
                    </a:lnTo>
                    <a:lnTo>
                      <a:pt x="560" y="353"/>
                    </a:lnTo>
                    <a:lnTo>
                      <a:pt x="565" y="353"/>
                    </a:lnTo>
                    <a:lnTo>
                      <a:pt x="571" y="353"/>
                    </a:lnTo>
                    <a:lnTo>
                      <a:pt x="577" y="353"/>
                    </a:lnTo>
                    <a:lnTo>
                      <a:pt x="583" y="353"/>
                    </a:lnTo>
                    <a:lnTo>
                      <a:pt x="588" y="353"/>
                    </a:lnTo>
                    <a:lnTo>
                      <a:pt x="588" y="357"/>
                    </a:lnTo>
                    <a:lnTo>
                      <a:pt x="594" y="357"/>
                    </a:lnTo>
                    <a:lnTo>
                      <a:pt x="600" y="357"/>
                    </a:lnTo>
                    <a:lnTo>
                      <a:pt x="606" y="357"/>
                    </a:lnTo>
                    <a:lnTo>
                      <a:pt x="612" y="357"/>
                    </a:lnTo>
                    <a:lnTo>
                      <a:pt x="617" y="357"/>
                    </a:lnTo>
                    <a:lnTo>
                      <a:pt x="617" y="362"/>
                    </a:lnTo>
                    <a:lnTo>
                      <a:pt x="623" y="362"/>
                    </a:lnTo>
                    <a:lnTo>
                      <a:pt x="629" y="362"/>
                    </a:lnTo>
                    <a:lnTo>
                      <a:pt x="635" y="362"/>
                    </a:lnTo>
                    <a:lnTo>
                      <a:pt x="640" y="367"/>
                    </a:lnTo>
                    <a:lnTo>
                      <a:pt x="646" y="367"/>
                    </a:lnTo>
                    <a:lnTo>
                      <a:pt x="652" y="367"/>
                    </a:lnTo>
                    <a:lnTo>
                      <a:pt x="658" y="372"/>
                    </a:lnTo>
                    <a:lnTo>
                      <a:pt x="663" y="372"/>
                    </a:lnTo>
                    <a:lnTo>
                      <a:pt x="663" y="377"/>
                    </a:lnTo>
                    <a:lnTo>
                      <a:pt x="669" y="377"/>
                    </a:lnTo>
                    <a:lnTo>
                      <a:pt x="675" y="377"/>
                    </a:lnTo>
                    <a:lnTo>
                      <a:pt x="675" y="382"/>
                    </a:lnTo>
                    <a:lnTo>
                      <a:pt x="681" y="382"/>
                    </a:lnTo>
                    <a:lnTo>
                      <a:pt x="681" y="387"/>
                    </a:lnTo>
                    <a:lnTo>
                      <a:pt x="687" y="387"/>
                    </a:lnTo>
                    <a:lnTo>
                      <a:pt x="692" y="392"/>
                    </a:lnTo>
                    <a:lnTo>
                      <a:pt x="698" y="397"/>
                    </a:lnTo>
                    <a:lnTo>
                      <a:pt x="698" y="402"/>
                    </a:lnTo>
                    <a:lnTo>
                      <a:pt x="704" y="402"/>
                    </a:lnTo>
                    <a:lnTo>
                      <a:pt x="704" y="407"/>
                    </a:lnTo>
                    <a:lnTo>
                      <a:pt x="710" y="407"/>
                    </a:lnTo>
                    <a:lnTo>
                      <a:pt x="710" y="412"/>
                    </a:lnTo>
                    <a:lnTo>
                      <a:pt x="710" y="417"/>
                    </a:lnTo>
                    <a:lnTo>
                      <a:pt x="715" y="417"/>
                    </a:lnTo>
                    <a:lnTo>
                      <a:pt x="715" y="422"/>
                    </a:lnTo>
                    <a:lnTo>
                      <a:pt x="715" y="427"/>
                    </a:lnTo>
                    <a:lnTo>
                      <a:pt x="715" y="432"/>
                    </a:lnTo>
                    <a:lnTo>
                      <a:pt x="721" y="437"/>
                    </a:lnTo>
                    <a:lnTo>
                      <a:pt x="721" y="442"/>
                    </a:lnTo>
                    <a:lnTo>
                      <a:pt x="721" y="447"/>
                    </a:lnTo>
                    <a:lnTo>
                      <a:pt x="721" y="452"/>
                    </a:lnTo>
                    <a:lnTo>
                      <a:pt x="721" y="457"/>
                    </a:lnTo>
                    <a:lnTo>
                      <a:pt x="721" y="631"/>
                    </a:lnTo>
                    <a:lnTo>
                      <a:pt x="721" y="636"/>
                    </a:lnTo>
                    <a:lnTo>
                      <a:pt x="727" y="636"/>
                    </a:lnTo>
                    <a:lnTo>
                      <a:pt x="727" y="641"/>
                    </a:lnTo>
                    <a:lnTo>
                      <a:pt x="727" y="646"/>
                    </a:lnTo>
                    <a:lnTo>
                      <a:pt x="583" y="646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Freeform 8"/>
              <p:cNvSpPr>
                <a:spLocks noChangeAspect="1" noEditPoints="1"/>
              </p:cNvSpPr>
              <p:nvPr/>
            </p:nvSpPr>
            <p:spPr bwMode="auto">
              <a:xfrm>
                <a:off x="7726" y="2088"/>
                <a:ext cx="889" cy="367"/>
              </a:xfrm>
              <a:custGeom>
                <a:avLst/>
                <a:gdLst>
                  <a:gd name="T0" fmla="*/ 122 w 889"/>
                  <a:gd name="T1" fmla="*/ 14 h 367"/>
                  <a:gd name="T2" fmla="*/ 139 w 889"/>
                  <a:gd name="T3" fmla="*/ 29 h 367"/>
                  <a:gd name="T4" fmla="*/ 220 w 889"/>
                  <a:gd name="T5" fmla="*/ 24 h 367"/>
                  <a:gd name="T6" fmla="*/ 254 w 889"/>
                  <a:gd name="T7" fmla="*/ 24 h 367"/>
                  <a:gd name="T8" fmla="*/ 295 w 889"/>
                  <a:gd name="T9" fmla="*/ 14 h 367"/>
                  <a:gd name="T10" fmla="*/ 370 w 889"/>
                  <a:gd name="T11" fmla="*/ 29 h 367"/>
                  <a:gd name="T12" fmla="*/ 324 w 889"/>
                  <a:gd name="T13" fmla="*/ 44 h 367"/>
                  <a:gd name="T14" fmla="*/ 428 w 889"/>
                  <a:gd name="T15" fmla="*/ 49 h 367"/>
                  <a:gd name="T16" fmla="*/ 451 w 889"/>
                  <a:gd name="T17" fmla="*/ 24 h 367"/>
                  <a:gd name="T18" fmla="*/ 416 w 889"/>
                  <a:gd name="T19" fmla="*/ 59 h 367"/>
                  <a:gd name="T20" fmla="*/ 480 w 889"/>
                  <a:gd name="T21" fmla="*/ 59 h 367"/>
                  <a:gd name="T22" fmla="*/ 474 w 889"/>
                  <a:gd name="T23" fmla="*/ 19 h 367"/>
                  <a:gd name="T24" fmla="*/ 116 w 889"/>
                  <a:gd name="T25" fmla="*/ 154 h 367"/>
                  <a:gd name="T26" fmla="*/ 191 w 889"/>
                  <a:gd name="T27" fmla="*/ 139 h 367"/>
                  <a:gd name="T28" fmla="*/ 145 w 889"/>
                  <a:gd name="T29" fmla="*/ 114 h 367"/>
                  <a:gd name="T30" fmla="*/ 231 w 889"/>
                  <a:gd name="T31" fmla="*/ 124 h 367"/>
                  <a:gd name="T32" fmla="*/ 289 w 889"/>
                  <a:gd name="T33" fmla="*/ 124 h 367"/>
                  <a:gd name="T34" fmla="*/ 329 w 889"/>
                  <a:gd name="T35" fmla="*/ 144 h 367"/>
                  <a:gd name="T36" fmla="*/ 347 w 889"/>
                  <a:gd name="T37" fmla="*/ 114 h 367"/>
                  <a:gd name="T38" fmla="*/ 422 w 889"/>
                  <a:gd name="T39" fmla="*/ 124 h 367"/>
                  <a:gd name="T40" fmla="*/ 456 w 889"/>
                  <a:gd name="T41" fmla="*/ 134 h 367"/>
                  <a:gd name="T42" fmla="*/ 503 w 889"/>
                  <a:gd name="T43" fmla="*/ 119 h 367"/>
                  <a:gd name="T44" fmla="*/ 480 w 889"/>
                  <a:gd name="T45" fmla="*/ 119 h 367"/>
                  <a:gd name="T46" fmla="*/ 503 w 889"/>
                  <a:gd name="T47" fmla="*/ 154 h 367"/>
                  <a:gd name="T48" fmla="*/ 664 w 889"/>
                  <a:gd name="T49" fmla="*/ 124 h 367"/>
                  <a:gd name="T50" fmla="*/ 716 w 889"/>
                  <a:gd name="T51" fmla="*/ 139 h 367"/>
                  <a:gd name="T52" fmla="*/ 705 w 889"/>
                  <a:gd name="T53" fmla="*/ 119 h 367"/>
                  <a:gd name="T54" fmla="*/ 774 w 889"/>
                  <a:gd name="T55" fmla="*/ 114 h 367"/>
                  <a:gd name="T56" fmla="*/ 866 w 889"/>
                  <a:gd name="T57" fmla="*/ 139 h 367"/>
                  <a:gd name="T58" fmla="*/ 832 w 889"/>
                  <a:gd name="T59" fmla="*/ 134 h 367"/>
                  <a:gd name="T60" fmla="*/ 884 w 889"/>
                  <a:gd name="T61" fmla="*/ 114 h 367"/>
                  <a:gd name="T62" fmla="*/ 41 w 889"/>
                  <a:gd name="T63" fmla="*/ 223 h 367"/>
                  <a:gd name="T64" fmla="*/ 29 w 889"/>
                  <a:gd name="T65" fmla="*/ 208 h 367"/>
                  <a:gd name="T66" fmla="*/ 104 w 889"/>
                  <a:gd name="T67" fmla="*/ 243 h 367"/>
                  <a:gd name="T68" fmla="*/ 87 w 889"/>
                  <a:gd name="T69" fmla="*/ 218 h 367"/>
                  <a:gd name="T70" fmla="*/ 214 w 889"/>
                  <a:gd name="T71" fmla="*/ 193 h 367"/>
                  <a:gd name="T72" fmla="*/ 324 w 889"/>
                  <a:gd name="T73" fmla="*/ 233 h 367"/>
                  <a:gd name="T74" fmla="*/ 278 w 889"/>
                  <a:gd name="T75" fmla="*/ 253 h 367"/>
                  <a:gd name="T76" fmla="*/ 283 w 889"/>
                  <a:gd name="T77" fmla="*/ 213 h 367"/>
                  <a:gd name="T78" fmla="*/ 376 w 889"/>
                  <a:gd name="T79" fmla="*/ 253 h 367"/>
                  <a:gd name="T80" fmla="*/ 456 w 889"/>
                  <a:gd name="T81" fmla="*/ 238 h 367"/>
                  <a:gd name="T82" fmla="*/ 462 w 889"/>
                  <a:gd name="T83" fmla="*/ 228 h 367"/>
                  <a:gd name="T84" fmla="*/ 497 w 889"/>
                  <a:gd name="T85" fmla="*/ 248 h 367"/>
                  <a:gd name="T86" fmla="*/ 526 w 889"/>
                  <a:gd name="T87" fmla="*/ 208 h 367"/>
                  <a:gd name="T88" fmla="*/ 566 w 889"/>
                  <a:gd name="T89" fmla="*/ 243 h 367"/>
                  <a:gd name="T90" fmla="*/ 635 w 889"/>
                  <a:gd name="T91" fmla="*/ 233 h 367"/>
                  <a:gd name="T92" fmla="*/ 612 w 889"/>
                  <a:gd name="T93" fmla="*/ 233 h 367"/>
                  <a:gd name="T94" fmla="*/ 64 w 889"/>
                  <a:gd name="T95" fmla="*/ 288 h 367"/>
                  <a:gd name="T96" fmla="*/ 145 w 889"/>
                  <a:gd name="T97" fmla="*/ 317 h 367"/>
                  <a:gd name="T98" fmla="*/ 191 w 889"/>
                  <a:gd name="T99" fmla="*/ 342 h 367"/>
                  <a:gd name="T100" fmla="*/ 174 w 889"/>
                  <a:gd name="T101" fmla="*/ 308 h 367"/>
                  <a:gd name="T102" fmla="*/ 260 w 889"/>
                  <a:gd name="T103" fmla="*/ 322 h 367"/>
                  <a:gd name="T104" fmla="*/ 341 w 889"/>
                  <a:gd name="T105" fmla="*/ 357 h 367"/>
                  <a:gd name="T106" fmla="*/ 306 w 889"/>
                  <a:gd name="T107" fmla="*/ 347 h 367"/>
                  <a:gd name="T108" fmla="*/ 364 w 889"/>
                  <a:gd name="T109" fmla="*/ 288 h 367"/>
                  <a:gd name="T110" fmla="*/ 416 w 889"/>
                  <a:gd name="T111" fmla="*/ 347 h 367"/>
                  <a:gd name="T112" fmla="*/ 422 w 889"/>
                  <a:gd name="T113" fmla="*/ 308 h 367"/>
                  <a:gd name="T114" fmla="*/ 543 w 889"/>
                  <a:gd name="T115" fmla="*/ 327 h 367"/>
                  <a:gd name="T116" fmla="*/ 572 w 889"/>
                  <a:gd name="T117" fmla="*/ 298 h 367"/>
                  <a:gd name="T118" fmla="*/ 578 w 889"/>
                  <a:gd name="T119" fmla="*/ 337 h 367"/>
                  <a:gd name="T120" fmla="*/ 670 w 889"/>
                  <a:gd name="T121" fmla="*/ 303 h 3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89" h="367">
                    <a:moveTo>
                      <a:pt x="6" y="59"/>
                    </a:moveTo>
                    <a:lnTo>
                      <a:pt x="6" y="0"/>
                    </a:lnTo>
                    <a:lnTo>
                      <a:pt x="64" y="0"/>
                    </a:lnTo>
                    <a:lnTo>
                      <a:pt x="64" y="10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64" y="19"/>
                    </a:lnTo>
                    <a:lnTo>
                      <a:pt x="64" y="34"/>
                    </a:lnTo>
                    <a:lnTo>
                      <a:pt x="29" y="34"/>
                    </a:lnTo>
                    <a:lnTo>
                      <a:pt x="29" y="44"/>
                    </a:lnTo>
                    <a:lnTo>
                      <a:pt x="70" y="44"/>
                    </a:lnTo>
                    <a:lnTo>
                      <a:pt x="70" y="59"/>
                    </a:lnTo>
                    <a:lnTo>
                      <a:pt x="6" y="59"/>
                    </a:lnTo>
                    <a:close/>
                    <a:moveTo>
                      <a:pt x="81" y="59"/>
                    </a:moveTo>
                    <a:lnTo>
                      <a:pt x="81" y="24"/>
                    </a:lnTo>
                    <a:lnTo>
                      <a:pt x="81" y="19"/>
                    </a:lnTo>
                    <a:lnTo>
                      <a:pt x="81" y="14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04" y="24"/>
                    </a:lnTo>
                    <a:lnTo>
                      <a:pt x="104" y="19"/>
                    </a:lnTo>
                    <a:lnTo>
                      <a:pt x="110" y="19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22" y="14"/>
                    </a:lnTo>
                    <a:lnTo>
                      <a:pt x="127" y="14"/>
                    </a:lnTo>
                    <a:lnTo>
                      <a:pt x="133" y="14"/>
                    </a:lnTo>
                    <a:lnTo>
                      <a:pt x="133" y="19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39" y="19"/>
                    </a:lnTo>
                    <a:lnTo>
                      <a:pt x="145" y="19"/>
                    </a:lnTo>
                    <a:lnTo>
                      <a:pt x="151" y="19"/>
                    </a:lnTo>
                    <a:lnTo>
                      <a:pt x="151" y="14"/>
                    </a:lnTo>
                    <a:lnTo>
                      <a:pt x="156" y="14"/>
                    </a:lnTo>
                    <a:lnTo>
                      <a:pt x="162" y="14"/>
                    </a:lnTo>
                    <a:lnTo>
                      <a:pt x="168" y="14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79" y="24"/>
                    </a:lnTo>
                    <a:lnTo>
                      <a:pt x="179" y="29"/>
                    </a:lnTo>
                    <a:lnTo>
                      <a:pt x="179" y="59"/>
                    </a:lnTo>
                    <a:lnTo>
                      <a:pt x="156" y="59"/>
                    </a:lnTo>
                    <a:lnTo>
                      <a:pt x="156" y="34"/>
                    </a:lnTo>
                    <a:lnTo>
                      <a:pt x="156" y="29"/>
                    </a:lnTo>
                    <a:lnTo>
                      <a:pt x="156" y="24"/>
                    </a:lnTo>
                    <a:lnTo>
                      <a:pt x="151" y="24"/>
                    </a:lnTo>
                    <a:lnTo>
                      <a:pt x="145" y="24"/>
                    </a:lnTo>
                    <a:lnTo>
                      <a:pt x="145" y="29"/>
                    </a:lnTo>
                    <a:lnTo>
                      <a:pt x="139" y="29"/>
                    </a:lnTo>
                    <a:lnTo>
                      <a:pt x="139" y="34"/>
                    </a:lnTo>
                    <a:lnTo>
                      <a:pt x="139" y="39"/>
                    </a:lnTo>
                    <a:lnTo>
                      <a:pt x="139" y="59"/>
                    </a:lnTo>
                    <a:lnTo>
                      <a:pt x="122" y="59"/>
                    </a:lnTo>
                    <a:lnTo>
                      <a:pt x="122" y="34"/>
                    </a:lnTo>
                    <a:lnTo>
                      <a:pt x="116" y="29"/>
                    </a:lnTo>
                    <a:lnTo>
                      <a:pt x="116" y="24"/>
                    </a:lnTo>
                    <a:lnTo>
                      <a:pt x="110" y="24"/>
                    </a:lnTo>
                    <a:lnTo>
                      <a:pt x="104" y="24"/>
                    </a:lnTo>
                    <a:lnTo>
                      <a:pt x="104" y="29"/>
                    </a:lnTo>
                    <a:lnTo>
                      <a:pt x="104" y="34"/>
                    </a:lnTo>
                    <a:lnTo>
                      <a:pt x="104" y="39"/>
                    </a:lnTo>
                    <a:lnTo>
                      <a:pt x="104" y="59"/>
                    </a:lnTo>
                    <a:lnTo>
                      <a:pt x="81" y="59"/>
                    </a:lnTo>
                    <a:close/>
                    <a:moveTo>
                      <a:pt x="226" y="49"/>
                    </a:moveTo>
                    <a:lnTo>
                      <a:pt x="231" y="49"/>
                    </a:lnTo>
                    <a:lnTo>
                      <a:pt x="231" y="44"/>
                    </a:lnTo>
                    <a:lnTo>
                      <a:pt x="237" y="44"/>
                    </a:lnTo>
                    <a:lnTo>
                      <a:pt x="237" y="39"/>
                    </a:lnTo>
                    <a:lnTo>
                      <a:pt x="237" y="34"/>
                    </a:lnTo>
                    <a:lnTo>
                      <a:pt x="237" y="29"/>
                    </a:lnTo>
                    <a:lnTo>
                      <a:pt x="231" y="29"/>
                    </a:lnTo>
                    <a:lnTo>
                      <a:pt x="231" y="24"/>
                    </a:lnTo>
                    <a:lnTo>
                      <a:pt x="226" y="24"/>
                    </a:lnTo>
                    <a:lnTo>
                      <a:pt x="220" y="24"/>
                    </a:lnTo>
                    <a:lnTo>
                      <a:pt x="220" y="29"/>
                    </a:lnTo>
                    <a:lnTo>
                      <a:pt x="214" y="29"/>
                    </a:lnTo>
                    <a:lnTo>
                      <a:pt x="214" y="34"/>
                    </a:lnTo>
                    <a:lnTo>
                      <a:pt x="214" y="39"/>
                    </a:lnTo>
                    <a:lnTo>
                      <a:pt x="220" y="44"/>
                    </a:lnTo>
                    <a:lnTo>
                      <a:pt x="220" y="49"/>
                    </a:lnTo>
                    <a:lnTo>
                      <a:pt x="226" y="49"/>
                    </a:lnTo>
                    <a:close/>
                    <a:moveTo>
                      <a:pt x="197" y="74"/>
                    </a:moveTo>
                    <a:lnTo>
                      <a:pt x="197" y="24"/>
                    </a:lnTo>
                    <a:lnTo>
                      <a:pt x="197" y="19"/>
                    </a:lnTo>
                    <a:lnTo>
                      <a:pt x="191" y="19"/>
                    </a:lnTo>
                    <a:lnTo>
                      <a:pt x="191" y="14"/>
                    </a:lnTo>
                    <a:lnTo>
                      <a:pt x="214" y="14"/>
                    </a:lnTo>
                    <a:lnTo>
                      <a:pt x="214" y="19"/>
                    </a:lnTo>
                    <a:lnTo>
                      <a:pt x="214" y="24"/>
                    </a:lnTo>
                    <a:lnTo>
                      <a:pt x="220" y="19"/>
                    </a:lnTo>
                    <a:lnTo>
                      <a:pt x="226" y="19"/>
                    </a:lnTo>
                    <a:lnTo>
                      <a:pt x="226" y="14"/>
                    </a:lnTo>
                    <a:lnTo>
                      <a:pt x="231" y="14"/>
                    </a:lnTo>
                    <a:lnTo>
                      <a:pt x="237" y="14"/>
                    </a:lnTo>
                    <a:lnTo>
                      <a:pt x="243" y="14"/>
                    </a:lnTo>
                    <a:lnTo>
                      <a:pt x="249" y="14"/>
                    </a:lnTo>
                    <a:lnTo>
                      <a:pt x="249" y="19"/>
                    </a:lnTo>
                    <a:lnTo>
                      <a:pt x="254" y="19"/>
                    </a:lnTo>
                    <a:lnTo>
                      <a:pt x="254" y="24"/>
                    </a:lnTo>
                    <a:lnTo>
                      <a:pt x="260" y="24"/>
                    </a:lnTo>
                    <a:lnTo>
                      <a:pt x="260" y="29"/>
                    </a:lnTo>
                    <a:lnTo>
                      <a:pt x="260" y="34"/>
                    </a:lnTo>
                    <a:lnTo>
                      <a:pt x="260" y="39"/>
                    </a:lnTo>
                    <a:lnTo>
                      <a:pt x="260" y="44"/>
                    </a:lnTo>
                    <a:lnTo>
                      <a:pt x="260" y="49"/>
                    </a:lnTo>
                    <a:lnTo>
                      <a:pt x="254" y="49"/>
                    </a:lnTo>
                    <a:lnTo>
                      <a:pt x="254" y="54"/>
                    </a:lnTo>
                    <a:lnTo>
                      <a:pt x="249" y="54"/>
                    </a:lnTo>
                    <a:lnTo>
                      <a:pt x="249" y="59"/>
                    </a:lnTo>
                    <a:lnTo>
                      <a:pt x="243" y="59"/>
                    </a:lnTo>
                    <a:lnTo>
                      <a:pt x="237" y="59"/>
                    </a:lnTo>
                    <a:lnTo>
                      <a:pt x="231" y="59"/>
                    </a:lnTo>
                    <a:lnTo>
                      <a:pt x="226" y="59"/>
                    </a:lnTo>
                    <a:lnTo>
                      <a:pt x="226" y="54"/>
                    </a:lnTo>
                    <a:lnTo>
                      <a:pt x="220" y="54"/>
                    </a:lnTo>
                    <a:lnTo>
                      <a:pt x="214" y="54"/>
                    </a:lnTo>
                    <a:lnTo>
                      <a:pt x="214" y="49"/>
                    </a:lnTo>
                    <a:lnTo>
                      <a:pt x="214" y="74"/>
                    </a:lnTo>
                    <a:lnTo>
                      <a:pt x="197" y="74"/>
                    </a:lnTo>
                    <a:close/>
                    <a:moveTo>
                      <a:pt x="272" y="59"/>
                    </a:moveTo>
                    <a:lnTo>
                      <a:pt x="272" y="24"/>
                    </a:lnTo>
                    <a:lnTo>
                      <a:pt x="272" y="19"/>
                    </a:lnTo>
                    <a:lnTo>
                      <a:pt x="272" y="14"/>
                    </a:lnTo>
                    <a:lnTo>
                      <a:pt x="295" y="14"/>
                    </a:lnTo>
                    <a:lnTo>
                      <a:pt x="295" y="19"/>
                    </a:lnTo>
                    <a:lnTo>
                      <a:pt x="295" y="24"/>
                    </a:lnTo>
                    <a:lnTo>
                      <a:pt x="295" y="19"/>
                    </a:lnTo>
                    <a:lnTo>
                      <a:pt x="301" y="19"/>
                    </a:lnTo>
                    <a:lnTo>
                      <a:pt x="301" y="14"/>
                    </a:lnTo>
                    <a:lnTo>
                      <a:pt x="306" y="14"/>
                    </a:lnTo>
                    <a:lnTo>
                      <a:pt x="312" y="14"/>
                    </a:lnTo>
                    <a:lnTo>
                      <a:pt x="318" y="14"/>
                    </a:lnTo>
                    <a:lnTo>
                      <a:pt x="318" y="29"/>
                    </a:lnTo>
                    <a:lnTo>
                      <a:pt x="312" y="29"/>
                    </a:lnTo>
                    <a:lnTo>
                      <a:pt x="306" y="29"/>
                    </a:lnTo>
                    <a:lnTo>
                      <a:pt x="301" y="29"/>
                    </a:lnTo>
                    <a:lnTo>
                      <a:pt x="301" y="34"/>
                    </a:lnTo>
                    <a:lnTo>
                      <a:pt x="295" y="34"/>
                    </a:lnTo>
                    <a:lnTo>
                      <a:pt x="295" y="39"/>
                    </a:lnTo>
                    <a:lnTo>
                      <a:pt x="295" y="59"/>
                    </a:lnTo>
                    <a:lnTo>
                      <a:pt x="272" y="59"/>
                    </a:lnTo>
                    <a:close/>
                    <a:moveTo>
                      <a:pt x="370" y="29"/>
                    </a:moveTo>
                    <a:lnTo>
                      <a:pt x="364" y="29"/>
                    </a:lnTo>
                    <a:lnTo>
                      <a:pt x="364" y="24"/>
                    </a:lnTo>
                    <a:lnTo>
                      <a:pt x="358" y="24"/>
                    </a:lnTo>
                    <a:lnTo>
                      <a:pt x="353" y="24"/>
                    </a:lnTo>
                    <a:lnTo>
                      <a:pt x="347" y="24"/>
                    </a:lnTo>
                    <a:lnTo>
                      <a:pt x="347" y="29"/>
                    </a:lnTo>
                    <a:lnTo>
                      <a:pt x="370" y="29"/>
                    </a:lnTo>
                    <a:close/>
                    <a:moveTo>
                      <a:pt x="347" y="39"/>
                    </a:moveTo>
                    <a:lnTo>
                      <a:pt x="347" y="44"/>
                    </a:lnTo>
                    <a:lnTo>
                      <a:pt x="347" y="49"/>
                    </a:lnTo>
                    <a:lnTo>
                      <a:pt x="353" y="49"/>
                    </a:lnTo>
                    <a:lnTo>
                      <a:pt x="358" y="49"/>
                    </a:lnTo>
                    <a:lnTo>
                      <a:pt x="364" y="49"/>
                    </a:lnTo>
                    <a:lnTo>
                      <a:pt x="364" y="44"/>
                    </a:lnTo>
                    <a:lnTo>
                      <a:pt x="370" y="44"/>
                    </a:lnTo>
                    <a:lnTo>
                      <a:pt x="387" y="44"/>
                    </a:lnTo>
                    <a:lnTo>
                      <a:pt x="387" y="49"/>
                    </a:lnTo>
                    <a:lnTo>
                      <a:pt x="381" y="49"/>
                    </a:lnTo>
                    <a:lnTo>
                      <a:pt x="381" y="54"/>
                    </a:lnTo>
                    <a:lnTo>
                      <a:pt x="376" y="54"/>
                    </a:lnTo>
                    <a:lnTo>
                      <a:pt x="370" y="59"/>
                    </a:lnTo>
                    <a:lnTo>
                      <a:pt x="364" y="59"/>
                    </a:lnTo>
                    <a:lnTo>
                      <a:pt x="358" y="59"/>
                    </a:lnTo>
                    <a:lnTo>
                      <a:pt x="353" y="59"/>
                    </a:lnTo>
                    <a:lnTo>
                      <a:pt x="347" y="59"/>
                    </a:lnTo>
                    <a:lnTo>
                      <a:pt x="341" y="59"/>
                    </a:lnTo>
                    <a:lnTo>
                      <a:pt x="341" y="54"/>
                    </a:lnTo>
                    <a:lnTo>
                      <a:pt x="335" y="54"/>
                    </a:lnTo>
                    <a:lnTo>
                      <a:pt x="329" y="54"/>
                    </a:lnTo>
                    <a:lnTo>
                      <a:pt x="329" y="49"/>
                    </a:lnTo>
                    <a:lnTo>
                      <a:pt x="329" y="44"/>
                    </a:lnTo>
                    <a:lnTo>
                      <a:pt x="324" y="44"/>
                    </a:lnTo>
                    <a:lnTo>
                      <a:pt x="324" y="39"/>
                    </a:lnTo>
                    <a:lnTo>
                      <a:pt x="324" y="34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29" y="24"/>
                    </a:lnTo>
                    <a:lnTo>
                      <a:pt x="335" y="19"/>
                    </a:lnTo>
                    <a:lnTo>
                      <a:pt x="341" y="19"/>
                    </a:lnTo>
                    <a:lnTo>
                      <a:pt x="341" y="14"/>
                    </a:lnTo>
                    <a:lnTo>
                      <a:pt x="347" y="14"/>
                    </a:lnTo>
                    <a:lnTo>
                      <a:pt x="353" y="14"/>
                    </a:lnTo>
                    <a:lnTo>
                      <a:pt x="358" y="14"/>
                    </a:lnTo>
                    <a:lnTo>
                      <a:pt x="364" y="14"/>
                    </a:lnTo>
                    <a:lnTo>
                      <a:pt x="370" y="14"/>
                    </a:lnTo>
                    <a:lnTo>
                      <a:pt x="376" y="19"/>
                    </a:lnTo>
                    <a:lnTo>
                      <a:pt x="381" y="19"/>
                    </a:lnTo>
                    <a:lnTo>
                      <a:pt x="381" y="24"/>
                    </a:lnTo>
                    <a:lnTo>
                      <a:pt x="387" y="24"/>
                    </a:lnTo>
                    <a:lnTo>
                      <a:pt x="387" y="29"/>
                    </a:lnTo>
                    <a:lnTo>
                      <a:pt x="387" y="34"/>
                    </a:lnTo>
                    <a:lnTo>
                      <a:pt x="387" y="39"/>
                    </a:lnTo>
                    <a:lnTo>
                      <a:pt x="347" y="39"/>
                    </a:lnTo>
                    <a:close/>
                    <a:moveTo>
                      <a:pt x="416" y="44"/>
                    </a:moveTo>
                    <a:lnTo>
                      <a:pt x="416" y="49"/>
                    </a:lnTo>
                    <a:lnTo>
                      <a:pt x="422" y="49"/>
                    </a:lnTo>
                    <a:lnTo>
                      <a:pt x="428" y="49"/>
                    </a:lnTo>
                    <a:lnTo>
                      <a:pt x="433" y="49"/>
                    </a:lnTo>
                    <a:lnTo>
                      <a:pt x="433" y="44"/>
                    </a:lnTo>
                    <a:lnTo>
                      <a:pt x="428" y="44"/>
                    </a:lnTo>
                    <a:lnTo>
                      <a:pt x="428" y="39"/>
                    </a:lnTo>
                    <a:lnTo>
                      <a:pt x="422" y="39"/>
                    </a:lnTo>
                    <a:lnTo>
                      <a:pt x="416" y="39"/>
                    </a:lnTo>
                    <a:lnTo>
                      <a:pt x="410" y="39"/>
                    </a:lnTo>
                    <a:lnTo>
                      <a:pt x="405" y="39"/>
                    </a:lnTo>
                    <a:lnTo>
                      <a:pt x="405" y="34"/>
                    </a:lnTo>
                    <a:lnTo>
                      <a:pt x="399" y="34"/>
                    </a:lnTo>
                    <a:lnTo>
                      <a:pt x="399" y="29"/>
                    </a:lnTo>
                    <a:lnTo>
                      <a:pt x="399" y="24"/>
                    </a:lnTo>
                    <a:lnTo>
                      <a:pt x="399" y="19"/>
                    </a:lnTo>
                    <a:lnTo>
                      <a:pt x="405" y="19"/>
                    </a:lnTo>
                    <a:lnTo>
                      <a:pt x="410" y="19"/>
                    </a:lnTo>
                    <a:lnTo>
                      <a:pt x="410" y="14"/>
                    </a:lnTo>
                    <a:lnTo>
                      <a:pt x="416" y="14"/>
                    </a:lnTo>
                    <a:lnTo>
                      <a:pt x="422" y="14"/>
                    </a:lnTo>
                    <a:lnTo>
                      <a:pt x="428" y="14"/>
                    </a:lnTo>
                    <a:lnTo>
                      <a:pt x="433" y="14"/>
                    </a:lnTo>
                    <a:lnTo>
                      <a:pt x="439" y="14"/>
                    </a:lnTo>
                    <a:lnTo>
                      <a:pt x="445" y="14"/>
                    </a:lnTo>
                    <a:lnTo>
                      <a:pt x="445" y="19"/>
                    </a:lnTo>
                    <a:lnTo>
                      <a:pt x="451" y="19"/>
                    </a:lnTo>
                    <a:lnTo>
                      <a:pt x="451" y="24"/>
                    </a:lnTo>
                    <a:lnTo>
                      <a:pt x="451" y="29"/>
                    </a:lnTo>
                    <a:lnTo>
                      <a:pt x="433" y="29"/>
                    </a:lnTo>
                    <a:lnTo>
                      <a:pt x="433" y="24"/>
                    </a:lnTo>
                    <a:lnTo>
                      <a:pt x="428" y="24"/>
                    </a:lnTo>
                    <a:lnTo>
                      <a:pt x="422" y="24"/>
                    </a:lnTo>
                    <a:lnTo>
                      <a:pt x="422" y="29"/>
                    </a:lnTo>
                    <a:lnTo>
                      <a:pt x="428" y="29"/>
                    </a:lnTo>
                    <a:lnTo>
                      <a:pt x="433" y="29"/>
                    </a:lnTo>
                    <a:lnTo>
                      <a:pt x="433" y="34"/>
                    </a:lnTo>
                    <a:lnTo>
                      <a:pt x="439" y="34"/>
                    </a:lnTo>
                    <a:lnTo>
                      <a:pt x="445" y="34"/>
                    </a:lnTo>
                    <a:lnTo>
                      <a:pt x="451" y="34"/>
                    </a:lnTo>
                    <a:lnTo>
                      <a:pt x="451" y="39"/>
                    </a:lnTo>
                    <a:lnTo>
                      <a:pt x="456" y="39"/>
                    </a:lnTo>
                    <a:lnTo>
                      <a:pt x="456" y="44"/>
                    </a:lnTo>
                    <a:lnTo>
                      <a:pt x="456" y="49"/>
                    </a:lnTo>
                    <a:lnTo>
                      <a:pt x="451" y="49"/>
                    </a:lnTo>
                    <a:lnTo>
                      <a:pt x="451" y="54"/>
                    </a:lnTo>
                    <a:lnTo>
                      <a:pt x="445" y="54"/>
                    </a:lnTo>
                    <a:lnTo>
                      <a:pt x="439" y="54"/>
                    </a:lnTo>
                    <a:lnTo>
                      <a:pt x="439" y="59"/>
                    </a:lnTo>
                    <a:lnTo>
                      <a:pt x="433" y="59"/>
                    </a:lnTo>
                    <a:lnTo>
                      <a:pt x="428" y="59"/>
                    </a:lnTo>
                    <a:lnTo>
                      <a:pt x="422" y="59"/>
                    </a:lnTo>
                    <a:lnTo>
                      <a:pt x="416" y="59"/>
                    </a:lnTo>
                    <a:lnTo>
                      <a:pt x="410" y="59"/>
                    </a:lnTo>
                    <a:lnTo>
                      <a:pt x="410" y="54"/>
                    </a:lnTo>
                    <a:lnTo>
                      <a:pt x="405" y="54"/>
                    </a:lnTo>
                    <a:lnTo>
                      <a:pt x="399" y="54"/>
                    </a:lnTo>
                    <a:lnTo>
                      <a:pt x="399" y="49"/>
                    </a:lnTo>
                    <a:lnTo>
                      <a:pt x="399" y="44"/>
                    </a:lnTo>
                    <a:lnTo>
                      <a:pt x="416" y="44"/>
                    </a:lnTo>
                    <a:close/>
                    <a:moveTo>
                      <a:pt x="503" y="39"/>
                    </a:moveTo>
                    <a:lnTo>
                      <a:pt x="497" y="39"/>
                    </a:lnTo>
                    <a:lnTo>
                      <a:pt x="491" y="39"/>
                    </a:lnTo>
                    <a:lnTo>
                      <a:pt x="485" y="44"/>
                    </a:lnTo>
                    <a:lnTo>
                      <a:pt x="485" y="49"/>
                    </a:lnTo>
                    <a:lnTo>
                      <a:pt x="491" y="49"/>
                    </a:lnTo>
                    <a:lnTo>
                      <a:pt x="497" y="49"/>
                    </a:lnTo>
                    <a:lnTo>
                      <a:pt x="503" y="49"/>
                    </a:lnTo>
                    <a:lnTo>
                      <a:pt x="503" y="44"/>
                    </a:lnTo>
                    <a:lnTo>
                      <a:pt x="503" y="39"/>
                    </a:lnTo>
                    <a:close/>
                    <a:moveTo>
                      <a:pt x="508" y="49"/>
                    </a:moveTo>
                    <a:lnTo>
                      <a:pt x="503" y="49"/>
                    </a:lnTo>
                    <a:lnTo>
                      <a:pt x="503" y="54"/>
                    </a:lnTo>
                    <a:lnTo>
                      <a:pt x="497" y="54"/>
                    </a:lnTo>
                    <a:lnTo>
                      <a:pt x="497" y="59"/>
                    </a:lnTo>
                    <a:lnTo>
                      <a:pt x="491" y="59"/>
                    </a:lnTo>
                    <a:lnTo>
                      <a:pt x="485" y="59"/>
                    </a:lnTo>
                    <a:lnTo>
                      <a:pt x="480" y="59"/>
                    </a:lnTo>
                    <a:lnTo>
                      <a:pt x="474" y="59"/>
                    </a:lnTo>
                    <a:lnTo>
                      <a:pt x="474" y="54"/>
                    </a:lnTo>
                    <a:lnTo>
                      <a:pt x="468" y="54"/>
                    </a:lnTo>
                    <a:lnTo>
                      <a:pt x="468" y="49"/>
                    </a:lnTo>
                    <a:lnTo>
                      <a:pt x="462" y="49"/>
                    </a:lnTo>
                    <a:lnTo>
                      <a:pt x="462" y="44"/>
                    </a:lnTo>
                    <a:lnTo>
                      <a:pt x="462" y="39"/>
                    </a:lnTo>
                    <a:lnTo>
                      <a:pt x="468" y="39"/>
                    </a:lnTo>
                    <a:lnTo>
                      <a:pt x="468" y="34"/>
                    </a:lnTo>
                    <a:lnTo>
                      <a:pt x="474" y="34"/>
                    </a:lnTo>
                    <a:lnTo>
                      <a:pt x="480" y="34"/>
                    </a:lnTo>
                    <a:lnTo>
                      <a:pt x="485" y="34"/>
                    </a:lnTo>
                    <a:lnTo>
                      <a:pt x="491" y="34"/>
                    </a:lnTo>
                    <a:lnTo>
                      <a:pt x="491" y="29"/>
                    </a:lnTo>
                    <a:lnTo>
                      <a:pt x="497" y="29"/>
                    </a:lnTo>
                    <a:lnTo>
                      <a:pt x="503" y="29"/>
                    </a:lnTo>
                    <a:lnTo>
                      <a:pt x="503" y="24"/>
                    </a:lnTo>
                    <a:lnTo>
                      <a:pt x="497" y="24"/>
                    </a:lnTo>
                    <a:lnTo>
                      <a:pt x="491" y="24"/>
                    </a:lnTo>
                    <a:lnTo>
                      <a:pt x="491" y="29"/>
                    </a:lnTo>
                    <a:lnTo>
                      <a:pt x="485" y="29"/>
                    </a:lnTo>
                    <a:lnTo>
                      <a:pt x="468" y="29"/>
                    </a:lnTo>
                    <a:lnTo>
                      <a:pt x="468" y="24"/>
                    </a:lnTo>
                    <a:lnTo>
                      <a:pt x="468" y="19"/>
                    </a:lnTo>
                    <a:lnTo>
                      <a:pt x="474" y="19"/>
                    </a:lnTo>
                    <a:lnTo>
                      <a:pt x="480" y="19"/>
                    </a:lnTo>
                    <a:lnTo>
                      <a:pt x="480" y="14"/>
                    </a:lnTo>
                    <a:lnTo>
                      <a:pt x="485" y="14"/>
                    </a:lnTo>
                    <a:lnTo>
                      <a:pt x="491" y="14"/>
                    </a:lnTo>
                    <a:lnTo>
                      <a:pt x="497" y="14"/>
                    </a:lnTo>
                    <a:lnTo>
                      <a:pt x="503" y="14"/>
                    </a:lnTo>
                    <a:lnTo>
                      <a:pt x="508" y="14"/>
                    </a:lnTo>
                    <a:lnTo>
                      <a:pt x="514" y="14"/>
                    </a:lnTo>
                    <a:lnTo>
                      <a:pt x="514" y="19"/>
                    </a:lnTo>
                    <a:lnTo>
                      <a:pt x="520" y="19"/>
                    </a:lnTo>
                    <a:lnTo>
                      <a:pt x="526" y="19"/>
                    </a:lnTo>
                    <a:lnTo>
                      <a:pt x="526" y="24"/>
                    </a:lnTo>
                    <a:lnTo>
                      <a:pt x="526" y="29"/>
                    </a:lnTo>
                    <a:lnTo>
                      <a:pt x="526" y="54"/>
                    </a:lnTo>
                    <a:lnTo>
                      <a:pt x="526" y="59"/>
                    </a:lnTo>
                    <a:lnTo>
                      <a:pt x="508" y="59"/>
                    </a:lnTo>
                    <a:lnTo>
                      <a:pt x="508" y="54"/>
                    </a:lnTo>
                    <a:lnTo>
                      <a:pt x="508" y="49"/>
                    </a:lnTo>
                    <a:close/>
                    <a:moveTo>
                      <a:pt x="6" y="154"/>
                    </a:moveTo>
                    <a:lnTo>
                      <a:pt x="6" y="94"/>
                    </a:lnTo>
                    <a:lnTo>
                      <a:pt x="41" y="94"/>
                    </a:lnTo>
                    <a:lnTo>
                      <a:pt x="58" y="134"/>
                    </a:lnTo>
                    <a:lnTo>
                      <a:pt x="75" y="94"/>
                    </a:lnTo>
                    <a:lnTo>
                      <a:pt x="116" y="94"/>
                    </a:lnTo>
                    <a:lnTo>
                      <a:pt x="116" y="154"/>
                    </a:lnTo>
                    <a:lnTo>
                      <a:pt x="93" y="154"/>
                    </a:lnTo>
                    <a:lnTo>
                      <a:pt x="93" y="109"/>
                    </a:lnTo>
                    <a:lnTo>
                      <a:pt x="70" y="154"/>
                    </a:lnTo>
                    <a:lnTo>
                      <a:pt x="52" y="154"/>
                    </a:lnTo>
                    <a:lnTo>
                      <a:pt x="29" y="109"/>
                    </a:lnTo>
                    <a:lnTo>
                      <a:pt x="29" y="154"/>
                    </a:lnTo>
                    <a:lnTo>
                      <a:pt x="6" y="154"/>
                    </a:lnTo>
                    <a:close/>
                    <a:moveTo>
                      <a:pt x="168" y="129"/>
                    </a:moveTo>
                    <a:lnTo>
                      <a:pt x="168" y="124"/>
                    </a:lnTo>
                    <a:lnTo>
                      <a:pt x="162" y="124"/>
                    </a:lnTo>
                    <a:lnTo>
                      <a:pt x="162" y="119"/>
                    </a:lnTo>
                    <a:lnTo>
                      <a:pt x="156" y="119"/>
                    </a:lnTo>
                    <a:lnTo>
                      <a:pt x="156" y="124"/>
                    </a:lnTo>
                    <a:lnTo>
                      <a:pt x="151" y="124"/>
                    </a:lnTo>
                    <a:lnTo>
                      <a:pt x="151" y="129"/>
                    </a:lnTo>
                    <a:lnTo>
                      <a:pt x="168" y="129"/>
                    </a:lnTo>
                    <a:close/>
                    <a:moveTo>
                      <a:pt x="151" y="139"/>
                    </a:moveTo>
                    <a:lnTo>
                      <a:pt x="151" y="144"/>
                    </a:lnTo>
                    <a:lnTo>
                      <a:pt x="156" y="144"/>
                    </a:lnTo>
                    <a:lnTo>
                      <a:pt x="156" y="149"/>
                    </a:lnTo>
                    <a:lnTo>
                      <a:pt x="162" y="149"/>
                    </a:lnTo>
                    <a:lnTo>
                      <a:pt x="162" y="144"/>
                    </a:lnTo>
                    <a:lnTo>
                      <a:pt x="168" y="144"/>
                    </a:lnTo>
                    <a:lnTo>
                      <a:pt x="168" y="139"/>
                    </a:lnTo>
                    <a:lnTo>
                      <a:pt x="191" y="139"/>
                    </a:lnTo>
                    <a:lnTo>
                      <a:pt x="191" y="144"/>
                    </a:lnTo>
                    <a:lnTo>
                      <a:pt x="185" y="144"/>
                    </a:lnTo>
                    <a:lnTo>
                      <a:pt x="185" y="149"/>
                    </a:lnTo>
                    <a:lnTo>
                      <a:pt x="179" y="149"/>
                    </a:lnTo>
                    <a:lnTo>
                      <a:pt x="179" y="154"/>
                    </a:lnTo>
                    <a:lnTo>
                      <a:pt x="174" y="154"/>
                    </a:lnTo>
                    <a:lnTo>
                      <a:pt x="168" y="154"/>
                    </a:lnTo>
                    <a:lnTo>
                      <a:pt x="162" y="154"/>
                    </a:lnTo>
                    <a:lnTo>
                      <a:pt x="156" y="154"/>
                    </a:lnTo>
                    <a:lnTo>
                      <a:pt x="151" y="154"/>
                    </a:lnTo>
                    <a:lnTo>
                      <a:pt x="145" y="154"/>
                    </a:lnTo>
                    <a:lnTo>
                      <a:pt x="139" y="154"/>
                    </a:lnTo>
                    <a:lnTo>
                      <a:pt x="133" y="154"/>
                    </a:lnTo>
                    <a:lnTo>
                      <a:pt x="133" y="149"/>
                    </a:lnTo>
                    <a:lnTo>
                      <a:pt x="127" y="149"/>
                    </a:lnTo>
                    <a:lnTo>
                      <a:pt x="127" y="144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29"/>
                    </a:lnTo>
                    <a:lnTo>
                      <a:pt x="127" y="124"/>
                    </a:lnTo>
                    <a:lnTo>
                      <a:pt x="133" y="124"/>
                    </a:lnTo>
                    <a:lnTo>
                      <a:pt x="133" y="119"/>
                    </a:lnTo>
                    <a:lnTo>
                      <a:pt x="139" y="119"/>
                    </a:lnTo>
                    <a:lnTo>
                      <a:pt x="139" y="114"/>
                    </a:lnTo>
                    <a:lnTo>
                      <a:pt x="145" y="114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2" y="114"/>
                    </a:lnTo>
                    <a:lnTo>
                      <a:pt x="168" y="114"/>
                    </a:lnTo>
                    <a:lnTo>
                      <a:pt x="174" y="114"/>
                    </a:lnTo>
                    <a:lnTo>
                      <a:pt x="179" y="114"/>
                    </a:lnTo>
                    <a:lnTo>
                      <a:pt x="179" y="119"/>
                    </a:lnTo>
                    <a:lnTo>
                      <a:pt x="185" y="119"/>
                    </a:lnTo>
                    <a:lnTo>
                      <a:pt x="185" y="124"/>
                    </a:lnTo>
                    <a:lnTo>
                      <a:pt x="185" y="129"/>
                    </a:lnTo>
                    <a:lnTo>
                      <a:pt x="191" y="129"/>
                    </a:lnTo>
                    <a:lnTo>
                      <a:pt x="191" y="134"/>
                    </a:lnTo>
                    <a:lnTo>
                      <a:pt x="191" y="139"/>
                    </a:lnTo>
                    <a:lnTo>
                      <a:pt x="151" y="139"/>
                    </a:lnTo>
                    <a:close/>
                    <a:moveTo>
                      <a:pt x="208" y="144"/>
                    </a:moveTo>
                    <a:lnTo>
                      <a:pt x="208" y="124"/>
                    </a:lnTo>
                    <a:lnTo>
                      <a:pt x="197" y="124"/>
                    </a:lnTo>
                    <a:lnTo>
                      <a:pt x="197" y="114"/>
                    </a:lnTo>
                    <a:lnTo>
                      <a:pt x="208" y="114"/>
                    </a:lnTo>
                    <a:lnTo>
                      <a:pt x="208" y="104"/>
                    </a:lnTo>
                    <a:lnTo>
                      <a:pt x="231" y="99"/>
                    </a:lnTo>
                    <a:lnTo>
                      <a:pt x="231" y="114"/>
                    </a:lnTo>
                    <a:lnTo>
                      <a:pt x="243" y="114"/>
                    </a:lnTo>
                    <a:lnTo>
                      <a:pt x="243" y="124"/>
                    </a:lnTo>
                    <a:lnTo>
                      <a:pt x="231" y="124"/>
                    </a:lnTo>
                    <a:lnTo>
                      <a:pt x="231" y="139"/>
                    </a:lnTo>
                    <a:lnTo>
                      <a:pt x="231" y="144"/>
                    </a:lnTo>
                    <a:lnTo>
                      <a:pt x="237" y="144"/>
                    </a:lnTo>
                    <a:lnTo>
                      <a:pt x="243" y="144"/>
                    </a:lnTo>
                    <a:lnTo>
                      <a:pt x="243" y="154"/>
                    </a:lnTo>
                    <a:lnTo>
                      <a:pt x="237" y="154"/>
                    </a:lnTo>
                    <a:lnTo>
                      <a:pt x="231" y="154"/>
                    </a:lnTo>
                    <a:lnTo>
                      <a:pt x="226" y="154"/>
                    </a:lnTo>
                    <a:lnTo>
                      <a:pt x="220" y="154"/>
                    </a:lnTo>
                    <a:lnTo>
                      <a:pt x="214" y="154"/>
                    </a:lnTo>
                    <a:lnTo>
                      <a:pt x="208" y="149"/>
                    </a:lnTo>
                    <a:lnTo>
                      <a:pt x="208" y="144"/>
                    </a:lnTo>
                    <a:close/>
                    <a:moveTo>
                      <a:pt x="254" y="154"/>
                    </a:moveTo>
                    <a:lnTo>
                      <a:pt x="254" y="119"/>
                    </a:lnTo>
                    <a:lnTo>
                      <a:pt x="254" y="114"/>
                    </a:lnTo>
                    <a:lnTo>
                      <a:pt x="278" y="114"/>
                    </a:lnTo>
                    <a:lnTo>
                      <a:pt x="278" y="119"/>
                    </a:lnTo>
                    <a:lnTo>
                      <a:pt x="283" y="119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5" y="114"/>
                    </a:lnTo>
                    <a:lnTo>
                      <a:pt x="301" y="114"/>
                    </a:lnTo>
                    <a:lnTo>
                      <a:pt x="301" y="124"/>
                    </a:lnTo>
                    <a:lnTo>
                      <a:pt x="295" y="124"/>
                    </a:lnTo>
                    <a:lnTo>
                      <a:pt x="289" y="124"/>
                    </a:lnTo>
                    <a:lnTo>
                      <a:pt x="289" y="129"/>
                    </a:lnTo>
                    <a:lnTo>
                      <a:pt x="283" y="129"/>
                    </a:lnTo>
                    <a:lnTo>
                      <a:pt x="278" y="129"/>
                    </a:lnTo>
                    <a:lnTo>
                      <a:pt x="278" y="134"/>
                    </a:lnTo>
                    <a:lnTo>
                      <a:pt x="278" y="139"/>
                    </a:lnTo>
                    <a:lnTo>
                      <a:pt x="278" y="154"/>
                    </a:lnTo>
                    <a:lnTo>
                      <a:pt x="254" y="154"/>
                    </a:lnTo>
                    <a:close/>
                    <a:moveTo>
                      <a:pt x="341" y="149"/>
                    </a:moveTo>
                    <a:lnTo>
                      <a:pt x="341" y="144"/>
                    </a:lnTo>
                    <a:lnTo>
                      <a:pt x="347" y="144"/>
                    </a:lnTo>
                    <a:lnTo>
                      <a:pt x="353" y="144"/>
                    </a:lnTo>
                    <a:lnTo>
                      <a:pt x="353" y="139"/>
                    </a:lnTo>
                    <a:lnTo>
                      <a:pt x="353" y="134"/>
                    </a:lnTo>
                    <a:lnTo>
                      <a:pt x="353" y="129"/>
                    </a:lnTo>
                    <a:lnTo>
                      <a:pt x="353" y="124"/>
                    </a:lnTo>
                    <a:lnTo>
                      <a:pt x="347" y="124"/>
                    </a:lnTo>
                    <a:lnTo>
                      <a:pt x="347" y="119"/>
                    </a:lnTo>
                    <a:lnTo>
                      <a:pt x="341" y="119"/>
                    </a:lnTo>
                    <a:lnTo>
                      <a:pt x="341" y="124"/>
                    </a:lnTo>
                    <a:lnTo>
                      <a:pt x="335" y="124"/>
                    </a:lnTo>
                    <a:lnTo>
                      <a:pt x="329" y="124"/>
                    </a:lnTo>
                    <a:lnTo>
                      <a:pt x="329" y="129"/>
                    </a:lnTo>
                    <a:lnTo>
                      <a:pt x="329" y="134"/>
                    </a:lnTo>
                    <a:lnTo>
                      <a:pt x="329" y="139"/>
                    </a:lnTo>
                    <a:lnTo>
                      <a:pt x="329" y="144"/>
                    </a:lnTo>
                    <a:lnTo>
                      <a:pt x="335" y="144"/>
                    </a:lnTo>
                    <a:lnTo>
                      <a:pt x="341" y="144"/>
                    </a:lnTo>
                    <a:lnTo>
                      <a:pt x="341" y="149"/>
                    </a:lnTo>
                    <a:close/>
                    <a:moveTo>
                      <a:pt x="341" y="154"/>
                    </a:moveTo>
                    <a:lnTo>
                      <a:pt x="335" y="154"/>
                    </a:lnTo>
                    <a:lnTo>
                      <a:pt x="329" y="154"/>
                    </a:lnTo>
                    <a:lnTo>
                      <a:pt x="324" y="154"/>
                    </a:lnTo>
                    <a:lnTo>
                      <a:pt x="318" y="154"/>
                    </a:lnTo>
                    <a:lnTo>
                      <a:pt x="318" y="149"/>
                    </a:lnTo>
                    <a:lnTo>
                      <a:pt x="312" y="149"/>
                    </a:lnTo>
                    <a:lnTo>
                      <a:pt x="312" y="144"/>
                    </a:lnTo>
                    <a:lnTo>
                      <a:pt x="306" y="144"/>
                    </a:lnTo>
                    <a:lnTo>
                      <a:pt x="306" y="139"/>
                    </a:lnTo>
                    <a:lnTo>
                      <a:pt x="306" y="134"/>
                    </a:lnTo>
                    <a:lnTo>
                      <a:pt x="306" y="129"/>
                    </a:lnTo>
                    <a:lnTo>
                      <a:pt x="306" y="124"/>
                    </a:lnTo>
                    <a:lnTo>
                      <a:pt x="312" y="124"/>
                    </a:lnTo>
                    <a:lnTo>
                      <a:pt x="312" y="119"/>
                    </a:lnTo>
                    <a:lnTo>
                      <a:pt x="318" y="119"/>
                    </a:lnTo>
                    <a:lnTo>
                      <a:pt x="318" y="114"/>
                    </a:lnTo>
                    <a:lnTo>
                      <a:pt x="324" y="114"/>
                    </a:lnTo>
                    <a:lnTo>
                      <a:pt x="329" y="114"/>
                    </a:lnTo>
                    <a:lnTo>
                      <a:pt x="335" y="114"/>
                    </a:lnTo>
                    <a:lnTo>
                      <a:pt x="341" y="114"/>
                    </a:lnTo>
                    <a:lnTo>
                      <a:pt x="347" y="114"/>
                    </a:lnTo>
                    <a:lnTo>
                      <a:pt x="353" y="114"/>
                    </a:lnTo>
                    <a:lnTo>
                      <a:pt x="358" y="114"/>
                    </a:lnTo>
                    <a:lnTo>
                      <a:pt x="364" y="114"/>
                    </a:lnTo>
                    <a:lnTo>
                      <a:pt x="370" y="119"/>
                    </a:lnTo>
                    <a:lnTo>
                      <a:pt x="376" y="124"/>
                    </a:lnTo>
                    <a:lnTo>
                      <a:pt x="376" y="129"/>
                    </a:lnTo>
                    <a:lnTo>
                      <a:pt x="376" y="134"/>
                    </a:lnTo>
                    <a:lnTo>
                      <a:pt x="376" y="139"/>
                    </a:lnTo>
                    <a:lnTo>
                      <a:pt x="376" y="144"/>
                    </a:lnTo>
                    <a:lnTo>
                      <a:pt x="370" y="149"/>
                    </a:lnTo>
                    <a:lnTo>
                      <a:pt x="364" y="149"/>
                    </a:lnTo>
                    <a:lnTo>
                      <a:pt x="364" y="154"/>
                    </a:lnTo>
                    <a:lnTo>
                      <a:pt x="358" y="154"/>
                    </a:lnTo>
                    <a:lnTo>
                      <a:pt x="353" y="154"/>
                    </a:lnTo>
                    <a:lnTo>
                      <a:pt x="347" y="154"/>
                    </a:lnTo>
                    <a:lnTo>
                      <a:pt x="341" y="154"/>
                    </a:lnTo>
                    <a:close/>
                    <a:moveTo>
                      <a:pt x="422" y="144"/>
                    </a:moveTo>
                    <a:lnTo>
                      <a:pt x="428" y="144"/>
                    </a:lnTo>
                    <a:lnTo>
                      <a:pt x="433" y="144"/>
                    </a:lnTo>
                    <a:lnTo>
                      <a:pt x="433" y="139"/>
                    </a:lnTo>
                    <a:lnTo>
                      <a:pt x="433" y="134"/>
                    </a:lnTo>
                    <a:lnTo>
                      <a:pt x="433" y="129"/>
                    </a:lnTo>
                    <a:lnTo>
                      <a:pt x="433" y="124"/>
                    </a:lnTo>
                    <a:lnTo>
                      <a:pt x="428" y="124"/>
                    </a:lnTo>
                    <a:lnTo>
                      <a:pt x="422" y="124"/>
                    </a:lnTo>
                    <a:lnTo>
                      <a:pt x="416" y="124"/>
                    </a:lnTo>
                    <a:lnTo>
                      <a:pt x="416" y="129"/>
                    </a:lnTo>
                    <a:lnTo>
                      <a:pt x="410" y="129"/>
                    </a:lnTo>
                    <a:lnTo>
                      <a:pt x="410" y="134"/>
                    </a:lnTo>
                    <a:lnTo>
                      <a:pt x="410" y="139"/>
                    </a:lnTo>
                    <a:lnTo>
                      <a:pt x="416" y="139"/>
                    </a:lnTo>
                    <a:lnTo>
                      <a:pt x="416" y="144"/>
                    </a:lnTo>
                    <a:lnTo>
                      <a:pt x="422" y="144"/>
                    </a:lnTo>
                    <a:close/>
                    <a:moveTo>
                      <a:pt x="387" y="168"/>
                    </a:moveTo>
                    <a:lnTo>
                      <a:pt x="387" y="119"/>
                    </a:lnTo>
                    <a:lnTo>
                      <a:pt x="387" y="114"/>
                    </a:lnTo>
                    <a:lnTo>
                      <a:pt x="410" y="114"/>
                    </a:lnTo>
                    <a:lnTo>
                      <a:pt x="410" y="119"/>
                    </a:lnTo>
                    <a:lnTo>
                      <a:pt x="416" y="119"/>
                    </a:lnTo>
                    <a:lnTo>
                      <a:pt x="416" y="114"/>
                    </a:lnTo>
                    <a:lnTo>
                      <a:pt x="422" y="114"/>
                    </a:lnTo>
                    <a:lnTo>
                      <a:pt x="428" y="114"/>
                    </a:lnTo>
                    <a:lnTo>
                      <a:pt x="433" y="114"/>
                    </a:lnTo>
                    <a:lnTo>
                      <a:pt x="439" y="114"/>
                    </a:lnTo>
                    <a:lnTo>
                      <a:pt x="445" y="114"/>
                    </a:lnTo>
                    <a:lnTo>
                      <a:pt x="451" y="119"/>
                    </a:lnTo>
                    <a:lnTo>
                      <a:pt x="451" y="124"/>
                    </a:lnTo>
                    <a:lnTo>
                      <a:pt x="456" y="124"/>
                    </a:lnTo>
                    <a:lnTo>
                      <a:pt x="456" y="129"/>
                    </a:lnTo>
                    <a:lnTo>
                      <a:pt x="456" y="134"/>
                    </a:lnTo>
                    <a:lnTo>
                      <a:pt x="456" y="139"/>
                    </a:lnTo>
                    <a:lnTo>
                      <a:pt x="456" y="144"/>
                    </a:lnTo>
                    <a:lnTo>
                      <a:pt x="451" y="144"/>
                    </a:lnTo>
                    <a:lnTo>
                      <a:pt x="451" y="149"/>
                    </a:lnTo>
                    <a:lnTo>
                      <a:pt x="445" y="154"/>
                    </a:lnTo>
                    <a:lnTo>
                      <a:pt x="439" y="154"/>
                    </a:lnTo>
                    <a:lnTo>
                      <a:pt x="433" y="154"/>
                    </a:lnTo>
                    <a:lnTo>
                      <a:pt x="428" y="154"/>
                    </a:lnTo>
                    <a:lnTo>
                      <a:pt x="422" y="154"/>
                    </a:lnTo>
                    <a:lnTo>
                      <a:pt x="416" y="154"/>
                    </a:lnTo>
                    <a:lnTo>
                      <a:pt x="416" y="149"/>
                    </a:lnTo>
                    <a:lnTo>
                      <a:pt x="410" y="149"/>
                    </a:lnTo>
                    <a:lnTo>
                      <a:pt x="410" y="168"/>
                    </a:lnTo>
                    <a:lnTo>
                      <a:pt x="387" y="168"/>
                    </a:lnTo>
                    <a:close/>
                    <a:moveTo>
                      <a:pt x="503" y="149"/>
                    </a:moveTo>
                    <a:lnTo>
                      <a:pt x="503" y="144"/>
                    </a:lnTo>
                    <a:lnTo>
                      <a:pt x="508" y="144"/>
                    </a:lnTo>
                    <a:lnTo>
                      <a:pt x="514" y="144"/>
                    </a:lnTo>
                    <a:lnTo>
                      <a:pt x="514" y="139"/>
                    </a:lnTo>
                    <a:lnTo>
                      <a:pt x="514" y="134"/>
                    </a:lnTo>
                    <a:lnTo>
                      <a:pt x="514" y="129"/>
                    </a:lnTo>
                    <a:lnTo>
                      <a:pt x="514" y="124"/>
                    </a:lnTo>
                    <a:lnTo>
                      <a:pt x="508" y="124"/>
                    </a:lnTo>
                    <a:lnTo>
                      <a:pt x="503" y="124"/>
                    </a:lnTo>
                    <a:lnTo>
                      <a:pt x="503" y="119"/>
                    </a:lnTo>
                    <a:lnTo>
                      <a:pt x="497" y="119"/>
                    </a:lnTo>
                    <a:lnTo>
                      <a:pt x="497" y="124"/>
                    </a:lnTo>
                    <a:lnTo>
                      <a:pt x="491" y="124"/>
                    </a:lnTo>
                    <a:lnTo>
                      <a:pt x="491" y="129"/>
                    </a:lnTo>
                    <a:lnTo>
                      <a:pt x="491" y="134"/>
                    </a:lnTo>
                    <a:lnTo>
                      <a:pt x="491" y="139"/>
                    </a:lnTo>
                    <a:lnTo>
                      <a:pt x="491" y="144"/>
                    </a:lnTo>
                    <a:lnTo>
                      <a:pt x="497" y="144"/>
                    </a:lnTo>
                    <a:lnTo>
                      <a:pt x="503" y="144"/>
                    </a:lnTo>
                    <a:lnTo>
                      <a:pt x="503" y="149"/>
                    </a:lnTo>
                    <a:close/>
                    <a:moveTo>
                      <a:pt x="503" y="154"/>
                    </a:moveTo>
                    <a:lnTo>
                      <a:pt x="497" y="154"/>
                    </a:lnTo>
                    <a:lnTo>
                      <a:pt x="491" y="154"/>
                    </a:lnTo>
                    <a:lnTo>
                      <a:pt x="485" y="154"/>
                    </a:lnTo>
                    <a:lnTo>
                      <a:pt x="480" y="154"/>
                    </a:lnTo>
                    <a:lnTo>
                      <a:pt x="480" y="149"/>
                    </a:lnTo>
                    <a:lnTo>
                      <a:pt x="474" y="149"/>
                    </a:lnTo>
                    <a:lnTo>
                      <a:pt x="468" y="144"/>
                    </a:lnTo>
                    <a:lnTo>
                      <a:pt x="468" y="139"/>
                    </a:lnTo>
                    <a:lnTo>
                      <a:pt x="468" y="134"/>
                    </a:lnTo>
                    <a:lnTo>
                      <a:pt x="468" y="129"/>
                    </a:lnTo>
                    <a:lnTo>
                      <a:pt x="468" y="124"/>
                    </a:lnTo>
                    <a:lnTo>
                      <a:pt x="474" y="124"/>
                    </a:lnTo>
                    <a:lnTo>
                      <a:pt x="474" y="119"/>
                    </a:lnTo>
                    <a:lnTo>
                      <a:pt x="480" y="119"/>
                    </a:lnTo>
                    <a:lnTo>
                      <a:pt x="480" y="114"/>
                    </a:lnTo>
                    <a:lnTo>
                      <a:pt x="485" y="114"/>
                    </a:lnTo>
                    <a:lnTo>
                      <a:pt x="491" y="114"/>
                    </a:lnTo>
                    <a:lnTo>
                      <a:pt x="497" y="114"/>
                    </a:lnTo>
                    <a:lnTo>
                      <a:pt x="503" y="114"/>
                    </a:lnTo>
                    <a:lnTo>
                      <a:pt x="508" y="114"/>
                    </a:lnTo>
                    <a:lnTo>
                      <a:pt x="514" y="114"/>
                    </a:lnTo>
                    <a:lnTo>
                      <a:pt x="520" y="114"/>
                    </a:lnTo>
                    <a:lnTo>
                      <a:pt x="526" y="114"/>
                    </a:lnTo>
                    <a:lnTo>
                      <a:pt x="526" y="119"/>
                    </a:lnTo>
                    <a:lnTo>
                      <a:pt x="532" y="119"/>
                    </a:lnTo>
                    <a:lnTo>
                      <a:pt x="532" y="124"/>
                    </a:lnTo>
                    <a:lnTo>
                      <a:pt x="537" y="124"/>
                    </a:lnTo>
                    <a:lnTo>
                      <a:pt x="537" y="129"/>
                    </a:lnTo>
                    <a:lnTo>
                      <a:pt x="537" y="134"/>
                    </a:lnTo>
                    <a:lnTo>
                      <a:pt x="537" y="139"/>
                    </a:lnTo>
                    <a:lnTo>
                      <a:pt x="537" y="144"/>
                    </a:lnTo>
                    <a:lnTo>
                      <a:pt x="532" y="144"/>
                    </a:lnTo>
                    <a:lnTo>
                      <a:pt x="532" y="149"/>
                    </a:lnTo>
                    <a:lnTo>
                      <a:pt x="526" y="149"/>
                    </a:lnTo>
                    <a:lnTo>
                      <a:pt x="526" y="154"/>
                    </a:lnTo>
                    <a:lnTo>
                      <a:pt x="520" y="154"/>
                    </a:lnTo>
                    <a:lnTo>
                      <a:pt x="514" y="154"/>
                    </a:lnTo>
                    <a:lnTo>
                      <a:pt x="508" y="154"/>
                    </a:lnTo>
                    <a:lnTo>
                      <a:pt x="503" y="154"/>
                    </a:lnTo>
                    <a:close/>
                    <a:moveTo>
                      <a:pt x="549" y="154"/>
                    </a:moveTo>
                    <a:lnTo>
                      <a:pt x="549" y="94"/>
                    </a:lnTo>
                    <a:lnTo>
                      <a:pt x="572" y="94"/>
                    </a:lnTo>
                    <a:lnTo>
                      <a:pt x="572" y="154"/>
                    </a:lnTo>
                    <a:lnTo>
                      <a:pt x="549" y="154"/>
                    </a:lnTo>
                    <a:close/>
                    <a:moveTo>
                      <a:pt x="584" y="109"/>
                    </a:moveTo>
                    <a:lnTo>
                      <a:pt x="584" y="94"/>
                    </a:lnTo>
                    <a:lnTo>
                      <a:pt x="607" y="94"/>
                    </a:lnTo>
                    <a:lnTo>
                      <a:pt x="607" y="109"/>
                    </a:lnTo>
                    <a:lnTo>
                      <a:pt x="584" y="109"/>
                    </a:lnTo>
                    <a:close/>
                    <a:moveTo>
                      <a:pt x="584" y="154"/>
                    </a:moveTo>
                    <a:lnTo>
                      <a:pt x="584" y="114"/>
                    </a:lnTo>
                    <a:lnTo>
                      <a:pt x="607" y="114"/>
                    </a:lnTo>
                    <a:lnTo>
                      <a:pt x="607" y="154"/>
                    </a:lnTo>
                    <a:lnTo>
                      <a:pt x="584" y="154"/>
                    </a:lnTo>
                    <a:close/>
                    <a:moveTo>
                      <a:pt x="630" y="144"/>
                    </a:moveTo>
                    <a:lnTo>
                      <a:pt x="630" y="124"/>
                    </a:lnTo>
                    <a:lnTo>
                      <a:pt x="618" y="124"/>
                    </a:lnTo>
                    <a:lnTo>
                      <a:pt x="618" y="114"/>
                    </a:lnTo>
                    <a:lnTo>
                      <a:pt x="630" y="114"/>
                    </a:lnTo>
                    <a:lnTo>
                      <a:pt x="630" y="104"/>
                    </a:lnTo>
                    <a:lnTo>
                      <a:pt x="653" y="99"/>
                    </a:lnTo>
                    <a:lnTo>
                      <a:pt x="653" y="114"/>
                    </a:lnTo>
                    <a:lnTo>
                      <a:pt x="664" y="114"/>
                    </a:lnTo>
                    <a:lnTo>
                      <a:pt x="664" y="124"/>
                    </a:lnTo>
                    <a:lnTo>
                      <a:pt x="653" y="124"/>
                    </a:lnTo>
                    <a:lnTo>
                      <a:pt x="653" y="139"/>
                    </a:lnTo>
                    <a:lnTo>
                      <a:pt x="653" y="144"/>
                    </a:lnTo>
                    <a:lnTo>
                      <a:pt x="659" y="144"/>
                    </a:lnTo>
                    <a:lnTo>
                      <a:pt x="664" y="144"/>
                    </a:lnTo>
                    <a:lnTo>
                      <a:pt x="664" y="154"/>
                    </a:lnTo>
                    <a:lnTo>
                      <a:pt x="659" y="154"/>
                    </a:lnTo>
                    <a:lnTo>
                      <a:pt x="653" y="154"/>
                    </a:lnTo>
                    <a:lnTo>
                      <a:pt x="647" y="154"/>
                    </a:lnTo>
                    <a:lnTo>
                      <a:pt x="641" y="154"/>
                    </a:lnTo>
                    <a:lnTo>
                      <a:pt x="635" y="154"/>
                    </a:lnTo>
                    <a:lnTo>
                      <a:pt x="635" y="149"/>
                    </a:lnTo>
                    <a:lnTo>
                      <a:pt x="630" y="149"/>
                    </a:lnTo>
                    <a:lnTo>
                      <a:pt x="630" y="144"/>
                    </a:lnTo>
                    <a:close/>
                    <a:moveTo>
                      <a:pt x="716" y="139"/>
                    </a:moveTo>
                    <a:lnTo>
                      <a:pt x="711" y="139"/>
                    </a:lnTo>
                    <a:lnTo>
                      <a:pt x="705" y="139"/>
                    </a:lnTo>
                    <a:lnTo>
                      <a:pt x="699" y="139"/>
                    </a:lnTo>
                    <a:lnTo>
                      <a:pt x="699" y="144"/>
                    </a:lnTo>
                    <a:lnTo>
                      <a:pt x="705" y="144"/>
                    </a:lnTo>
                    <a:lnTo>
                      <a:pt x="705" y="149"/>
                    </a:lnTo>
                    <a:lnTo>
                      <a:pt x="705" y="144"/>
                    </a:lnTo>
                    <a:lnTo>
                      <a:pt x="711" y="144"/>
                    </a:lnTo>
                    <a:lnTo>
                      <a:pt x="716" y="144"/>
                    </a:lnTo>
                    <a:lnTo>
                      <a:pt x="716" y="139"/>
                    </a:lnTo>
                    <a:close/>
                    <a:moveTo>
                      <a:pt x="716" y="149"/>
                    </a:moveTo>
                    <a:lnTo>
                      <a:pt x="716" y="154"/>
                    </a:lnTo>
                    <a:lnTo>
                      <a:pt x="711" y="154"/>
                    </a:lnTo>
                    <a:lnTo>
                      <a:pt x="705" y="154"/>
                    </a:lnTo>
                    <a:lnTo>
                      <a:pt x="699" y="154"/>
                    </a:lnTo>
                    <a:lnTo>
                      <a:pt x="693" y="154"/>
                    </a:lnTo>
                    <a:lnTo>
                      <a:pt x="687" y="154"/>
                    </a:lnTo>
                    <a:lnTo>
                      <a:pt x="682" y="154"/>
                    </a:lnTo>
                    <a:lnTo>
                      <a:pt x="682" y="149"/>
                    </a:lnTo>
                    <a:lnTo>
                      <a:pt x="676" y="149"/>
                    </a:lnTo>
                    <a:lnTo>
                      <a:pt x="676" y="144"/>
                    </a:lnTo>
                    <a:lnTo>
                      <a:pt x="676" y="139"/>
                    </a:lnTo>
                    <a:lnTo>
                      <a:pt x="676" y="134"/>
                    </a:lnTo>
                    <a:lnTo>
                      <a:pt x="682" y="134"/>
                    </a:lnTo>
                    <a:lnTo>
                      <a:pt x="687" y="134"/>
                    </a:lnTo>
                    <a:lnTo>
                      <a:pt x="687" y="129"/>
                    </a:lnTo>
                    <a:lnTo>
                      <a:pt x="693" y="129"/>
                    </a:lnTo>
                    <a:lnTo>
                      <a:pt x="699" y="129"/>
                    </a:lnTo>
                    <a:lnTo>
                      <a:pt x="705" y="129"/>
                    </a:lnTo>
                    <a:lnTo>
                      <a:pt x="711" y="129"/>
                    </a:lnTo>
                    <a:lnTo>
                      <a:pt x="716" y="129"/>
                    </a:lnTo>
                    <a:lnTo>
                      <a:pt x="716" y="124"/>
                    </a:lnTo>
                    <a:lnTo>
                      <a:pt x="711" y="124"/>
                    </a:lnTo>
                    <a:lnTo>
                      <a:pt x="711" y="119"/>
                    </a:lnTo>
                    <a:lnTo>
                      <a:pt x="705" y="119"/>
                    </a:lnTo>
                    <a:lnTo>
                      <a:pt x="705" y="124"/>
                    </a:lnTo>
                    <a:lnTo>
                      <a:pt x="699" y="124"/>
                    </a:lnTo>
                    <a:lnTo>
                      <a:pt x="682" y="124"/>
                    </a:lnTo>
                    <a:lnTo>
                      <a:pt x="682" y="119"/>
                    </a:lnTo>
                    <a:lnTo>
                      <a:pt x="687" y="119"/>
                    </a:lnTo>
                    <a:lnTo>
                      <a:pt x="687" y="114"/>
                    </a:lnTo>
                    <a:lnTo>
                      <a:pt x="693" y="114"/>
                    </a:lnTo>
                    <a:lnTo>
                      <a:pt x="699" y="114"/>
                    </a:lnTo>
                    <a:lnTo>
                      <a:pt x="705" y="114"/>
                    </a:lnTo>
                    <a:lnTo>
                      <a:pt x="711" y="114"/>
                    </a:lnTo>
                    <a:lnTo>
                      <a:pt x="716" y="114"/>
                    </a:lnTo>
                    <a:lnTo>
                      <a:pt x="722" y="114"/>
                    </a:lnTo>
                    <a:lnTo>
                      <a:pt x="728" y="114"/>
                    </a:lnTo>
                    <a:lnTo>
                      <a:pt x="734" y="114"/>
                    </a:lnTo>
                    <a:lnTo>
                      <a:pt x="734" y="119"/>
                    </a:lnTo>
                    <a:lnTo>
                      <a:pt x="739" y="124"/>
                    </a:lnTo>
                    <a:lnTo>
                      <a:pt x="739" y="129"/>
                    </a:lnTo>
                    <a:lnTo>
                      <a:pt x="739" y="149"/>
                    </a:lnTo>
                    <a:lnTo>
                      <a:pt x="739" y="154"/>
                    </a:lnTo>
                    <a:lnTo>
                      <a:pt x="716" y="154"/>
                    </a:lnTo>
                    <a:lnTo>
                      <a:pt x="716" y="149"/>
                    </a:lnTo>
                    <a:close/>
                    <a:moveTo>
                      <a:pt x="751" y="154"/>
                    </a:moveTo>
                    <a:lnTo>
                      <a:pt x="751" y="119"/>
                    </a:lnTo>
                    <a:lnTo>
                      <a:pt x="751" y="114"/>
                    </a:lnTo>
                    <a:lnTo>
                      <a:pt x="774" y="114"/>
                    </a:lnTo>
                    <a:lnTo>
                      <a:pt x="774" y="119"/>
                    </a:lnTo>
                    <a:lnTo>
                      <a:pt x="780" y="119"/>
                    </a:lnTo>
                    <a:lnTo>
                      <a:pt x="780" y="114"/>
                    </a:lnTo>
                    <a:lnTo>
                      <a:pt x="786" y="114"/>
                    </a:lnTo>
                    <a:lnTo>
                      <a:pt x="791" y="114"/>
                    </a:lnTo>
                    <a:lnTo>
                      <a:pt x="797" y="114"/>
                    </a:lnTo>
                    <a:lnTo>
                      <a:pt x="803" y="114"/>
                    </a:lnTo>
                    <a:lnTo>
                      <a:pt x="809" y="114"/>
                    </a:lnTo>
                    <a:lnTo>
                      <a:pt x="809" y="119"/>
                    </a:lnTo>
                    <a:lnTo>
                      <a:pt x="814" y="119"/>
                    </a:lnTo>
                    <a:lnTo>
                      <a:pt x="814" y="124"/>
                    </a:lnTo>
                    <a:lnTo>
                      <a:pt x="814" y="129"/>
                    </a:lnTo>
                    <a:lnTo>
                      <a:pt x="814" y="154"/>
                    </a:lnTo>
                    <a:lnTo>
                      <a:pt x="797" y="154"/>
                    </a:lnTo>
                    <a:lnTo>
                      <a:pt x="797" y="134"/>
                    </a:lnTo>
                    <a:lnTo>
                      <a:pt x="797" y="129"/>
                    </a:lnTo>
                    <a:lnTo>
                      <a:pt x="791" y="129"/>
                    </a:lnTo>
                    <a:lnTo>
                      <a:pt x="791" y="124"/>
                    </a:lnTo>
                    <a:lnTo>
                      <a:pt x="786" y="124"/>
                    </a:lnTo>
                    <a:lnTo>
                      <a:pt x="780" y="124"/>
                    </a:lnTo>
                    <a:lnTo>
                      <a:pt x="774" y="129"/>
                    </a:lnTo>
                    <a:lnTo>
                      <a:pt x="774" y="134"/>
                    </a:lnTo>
                    <a:lnTo>
                      <a:pt x="774" y="154"/>
                    </a:lnTo>
                    <a:lnTo>
                      <a:pt x="751" y="154"/>
                    </a:lnTo>
                    <a:close/>
                    <a:moveTo>
                      <a:pt x="866" y="139"/>
                    </a:moveTo>
                    <a:lnTo>
                      <a:pt x="861" y="139"/>
                    </a:lnTo>
                    <a:lnTo>
                      <a:pt x="855" y="139"/>
                    </a:lnTo>
                    <a:lnTo>
                      <a:pt x="849" y="139"/>
                    </a:lnTo>
                    <a:lnTo>
                      <a:pt x="849" y="144"/>
                    </a:lnTo>
                    <a:lnTo>
                      <a:pt x="855" y="144"/>
                    </a:lnTo>
                    <a:lnTo>
                      <a:pt x="855" y="149"/>
                    </a:lnTo>
                    <a:lnTo>
                      <a:pt x="861" y="149"/>
                    </a:lnTo>
                    <a:lnTo>
                      <a:pt x="861" y="144"/>
                    </a:lnTo>
                    <a:lnTo>
                      <a:pt x="866" y="144"/>
                    </a:lnTo>
                    <a:lnTo>
                      <a:pt x="866" y="139"/>
                    </a:lnTo>
                    <a:close/>
                    <a:moveTo>
                      <a:pt x="872" y="149"/>
                    </a:moveTo>
                    <a:lnTo>
                      <a:pt x="866" y="149"/>
                    </a:lnTo>
                    <a:lnTo>
                      <a:pt x="866" y="154"/>
                    </a:lnTo>
                    <a:lnTo>
                      <a:pt x="861" y="154"/>
                    </a:lnTo>
                    <a:lnTo>
                      <a:pt x="855" y="154"/>
                    </a:lnTo>
                    <a:lnTo>
                      <a:pt x="849" y="154"/>
                    </a:lnTo>
                    <a:lnTo>
                      <a:pt x="843" y="154"/>
                    </a:lnTo>
                    <a:lnTo>
                      <a:pt x="838" y="154"/>
                    </a:lnTo>
                    <a:lnTo>
                      <a:pt x="832" y="154"/>
                    </a:lnTo>
                    <a:lnTo>
                      <a:pt x="832" y="149"/>
                    </a:lnTo>
                    <a:lnTo>
                      <a:pt x="826" y="149"/>
                    </a:lnTo>
                    <a:lnTo>
                      <a:pt x="826" y="144"/>
                    </a:lnTo>
                    <a:lnTo>
                      <a:pt x="826" y="139"/>
                    </a:lnTo>
                    <a:lnTo>
                      <a:pt x="832" y="139"/>
                    </a:lnTo>
                    <a:lnTo>
                      <a:pt x="832" y="134"/>
                    </a:lnTo>
                    <a:lnTo>
                      <a:pt x="838" y="134"/>
                    </a:lnTo>
                    <a:lnTo>
                      <a:pt x="838" y="129"/>
                    </a:lnTo>
                    <a:lnTo>
                      <a:pt x="843" y="129"/>
                    </a:lnTo>
                    <a:lnTo>
                      <a:pt x="849" y="129"/>
                    </a:lnTo>
                    <a:lnTo>
                      <a:pt x="855" y="129"/>
                    </a:lnTo>
                    <a:lnTo>
                      <a:pt x="861" y="129"/>
                    </a:lnTo>
                    <a:lnTo>
                      <a:pt x="866" y="129"/>
                    </a:lnTo>
                    <a:lnTo>
                      <a:pt x="866" y="124"/>
                    </a:lnTo>
                    <a:lnTo>
                      <a:pt x="861" y="124"/>
                    </a:lnTo>
                    <a:lnTo>
                      <a:pt x="861" y="119"/>
                    </a:lnTo>
                    <a:lnTo>
                      <a:pt x="855" y="119"/>
                    </a:lnTo>
                    <a:lnTo>
                      <a:pt x="855" y="124"/>
                    </a:lnTo>
                    <a:lnTo>
                      <a:pt x="849" y="124"/>
                    </a:lnTo>
                    <a:lnTo>
                      <a:pt x="832" y="124"/>
                    </a:lnTo>
                    <a:lnTo>
                      <a:pt x="832" y="119"/>
                    </a:lnTo>
                    <a:lnTo>
                      <a:pt x="838" y="119"/>
                    </a:lnTo>
                    <a:lnTo>
                      <a:pt x="838" y="114"/>
                    </a:lnTo>
                    <a:lnTo>
                      <a:pt x="843" y="114"/>
                    </a:lnTo>
                    <a:lnTo>
                      <a:pt x="849" y="114"/>
                    </a:lnTo>
                    <a:lnTo>
                      <a:pt x="855" y="114"/>
                    </a:lnTo>
                    <a:lnTo>
                      <a:pt x="861" y="114"/>
                    </a:lnTo>
                    <a:lnTo>
                      <a:pt x="866" y="114"/>
                    </a:lnTo>
                    <a:lnTo>
                      <a:pt x="872" y="114"/>
                    </a:lnTo>
                    <a:lnTo>
                      <a:pt x="878" y="114"/>
                    </a:lnTo>
                    <a:lnTo>
                      <a:pt x="884" y="114"/>
                    </a:lnTo>
                    <a:lnTo>
                      <a:pt x="884" y="119"/>
                    </a:lnTo>
                    <a:lnTo>
                      <a:pt x="889" y="119"/>
                    </a:lnTo>
                    <a:lnTo>
                      <a:pt x="889" y="124"/>
                    </a:lnTo>
                    <a:lnTo>
                      <a:pt x="889" y="129"/>
                    </a:lnTo>
                    <a:lnTo>
                      <a:pt x="889" y="149"/>
                    </a:lnTo>
                    <a:lnTo>
                      <a:pt x="889" y="154"/>
                    </a:lnTo>
                    <a:lnTo>
                      <a:pt x="872" y="154"/>
                    </a:lnTo>
                    <a:lnTo>
                      <a:pt x="872" y="149"/>
                    </a:lnTo>
                    <a:close/>
                    <a:moveTo>
                      <a:pt x="35" y="218"/>
                    </a:moveTo>
                    <a:lnTo>
                      <a:pt x="29" y="218"/>
                    </a:lnTo>
                    <a:lnTo>
                      <a:pt x="29" y="223"/>
                    </a:lnTo>
                    <a:lnTo>
                      <a:pt x="24" y="223"/>
                    </a:lnTo>
                    <a:lnTo>
                      <a:pt x="24" y="228"/>
                    </a:lnTo>
                    <a:lnTo>
                      <a:pt x="24" y="233"/>
                    </a:lnTo>
                    <a:lnTo>
                      <a:pt x="24" y="238"/>
                    </a:lnTo>
                    <a:lnTo>
                      <a:pt x="29" y="238"/>
                    </a:lnTo>
                    <a:lnTo>
                      <a:pt x="29" y="243"/>
                    </a:lnTo>
                    <a:lnTo>
                      <a:pt x="35" y="243"/>
                    </a:lnTo>
                    <a:lnTo>
                      <a:pt x="41" y="243"/>
                    </a:lnTo>
                    <a:lnTo>
                      <a:pt x="41" y="238"/>
                    </a:lnTo>
                    <a:lnTo>
                      <a:pt x="47" y="238"/>
                    </a:lnTo>
                    <a:lnTo>
                      <a:pt x="47" y="233"/>
                    </a:lnTo>
                    <a:lnTo>
                      <a:pt x="47" y="228"/>
                    </a:lnTo>
                    <a:lnTo>
                      <a:pt x="47" y="223"/>
                    </a:lnTo>
                    <a:lnTo>
                      <a:pt x="41" y="223"/>
                    </a:lnTo>
                    <a:lnTo>
                      <a:pt x="41" y="218"/>
                    </a:lnTo>
                    <a:lnTo>
                      <a:pt x="35" y="218"/>
                    </a:lnTo>
                    <a:close/>
                    <a:moveTo>
                      <a:pt x="47" y="243"/>
                    </a:moveTo>
                    <a:lnTo>
                      <a:pt x="47" y="248"/>
                    </a:lnTo>
                    <a:lnTo>
                      <a:pt x="41" y="248"/>
                    </a:lnTo>
                    <a:lnTo>
                      <a:pt x="35" y="253"/>
                    </a:lnTo>
                    <a:lnTo>
                      <a:pt x="29" y="253"/>
                    </a:lnTo>
                    <a:lnTo>
                      <a:pt x="24" y="253"/>
                    </a:lnTo>
                    <a:lnTo>
                      <a:pt x="18" y="253"/>
                    </a:lnTo>
                    <a:lnTo>
                      <a:pt x="12" y="248"/>
                    </a:lnTo>
                    <a:lnTo>
                      <a:pt x="6" y="248"/>
                    </a:lnTo>
                    <a:lnTo>
                      <a:pt x="6" y="243"/>
                    </a:lnTo>
                    <a:lnTo>
                      <a:pt x="6" y="238"/>
                    </a:lnTo>
                    <a:lnTo>
                      <a:pt x="0" y="238"/>
                    </a:lnTo>
                    <a:lnTo>
                      <a:pt x="0" y="233"/>
                    </a:lnTo>
                    <a:lnTo>
                      <a:pt x="0" y="228"/>
                    </a:lnTo>
                    <a:lnTo>
                      <a:pt x="0" y="223"/>
                    </a:lnTo>
                    <a:lnTo>
                      <a:pt x="6" y="223"/>
                    </a:lnTo>
                    <a:lnTo>
                      <a:pt x="6" y="218"/>
                    </a:lnTo>
                    <a:lnTo>
                      <a:pt x="6" y="213"/>
                    </a:lnTo>
                    <a:lnTo>
                      <a:pt x="12" y="213"/>
                    </a:lnTo>
                    <a:lnTo>
                      <a:pt x="18" y="213"/>
                    </a:lnTo>
                    <a:lnTo>
                      <a:pt x="18" y="208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35" y="208"/>
                    </a:lnTo>
                    <a:lnTo>
                      <a:pt x="35" y="213"/>
                    </a:lnTo>
                    <a:lnTo>
                      <a:pt x="41" y="213"/>
                    </a:lnTo>
                    <a:lnTo>
                      <a:pt x="47" y="213"/>
                    </a:lnTo>
                    <a:lnTo>
                      <a:pt x="47" y="218"/>
                    </a:lnTo>
                    <a:lnTo>
                      <a:pt x="47" y="193"/>
                    </a:lnTo>
                    <a:lnTo>
                      <a:pt x="70" y="193"/>
                    </a:lnTo>
                    <a:lnTo>
                      <a:pt x="70" y="243"/>
                    </a:lnTo>
                    <a:lnTo>
                      <a:pt x="70" y="248"/>
                    </a:lnTo>
                    <a:lnTo>
                      <a:pt x="70" y="253"/>
                    </a:lnTo>
                    <a:lnTo>
                      <a:pt x="47" y="253"/>
                    </a:lnTo>
                    <a:lnTo>
                      <a:pt x="47" y="248"/>
                    </a:lnTo>
                    <a:lnTo>
                      <a:pt x="47" y="243"/>
                    </a:lnTo>
                    <a:close/>
                    <a:moveTo>
                      <a:pt x="122" y="228"/>
                    </a:moveTo>
                    <a:lnTo>
                      <a:pt x="122" y="223"/>
                    </a:lnTo>
                    <a:lnTo>
                      <a:pt x="122" y="218"/>
                    </a:lnTo>
                    <a:lnTo>
                      <a:pt x="116" y="218"/>
                    </a:lnTo>
                    <a:lnTo>
                      <a:pt x="110" y="218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4" y="228"/>
                    </a:lnTo>
                    <a:lnTo>
                      <a:pt x="122" y="228"/>
                    </a:lnTo>
                    <a:close/>
                    <a:moveTo>
                      <a:pt x="104" y="233"/>
                    </a:moveTo>
                    <a:lnTo>
                      <a:pt x="104" y="238"/>
                    </a:lnTo>
                    <a:lnTo>
                      <a:pt x="104" y="243"/>
                    </a:lnTo>
                    <a:lnTo>
                      <a:pt x="110" y="243"/>
                    </a:lnTo>
                    <a:lnTo>
                      <a:pt x="116" y="243"/>
                    </a:lnTo>
                    <a:lnTo>
                      <a:pt x="122" y="243"/>
                    </a:lnTo>
                    <a:lnTo>
                      <a:pt x="122" y="238"/>
                    </a:lnTo>
                    <a:lnTo>
                      <a:pt x="145" y="238"/>
                    </a:lnTo>
                    <a:lnTo>
                      <a:pt x="145" y="243"/>
                    </a:lnTo>
                    <a:lnTo>
                      <a:pt x="139" y="243"/>
                    </a:lnTo>
                    <a:lnTo>
                      <a:pt x="139" y="248"/>
                    </a:lnTo>
                    <a:lnTo>
                      <a:pt x="133" y="248"/>
                    </a:lnTo>
                    <a:lnTo>
                      <a:pt x="127" y="253"/>
                    </a:lnTo>
                    <a:lnTo>
                      <a:pt x="122" y="253"/>
                    </a:lnTo>
                    <a:lnTo>
                      <a:pt x="116" y="253"/>
                    </a:lnTo>
                    <a:lnTo>
                      <a:pt x="110" y="253"/>
                    </a:lnTo>
                    <a:lnTo>
                      <a:pt x="104" y="253"/>
                    </a:lnTo>
                    <a:lnTo>
                      <a:pt x="99" y="253"/>
                    </a:lnTo>
                    <a:lnTo>
                      <a:pt x="93" y="253"/>
                    </a:lnTo>
                    <a:lnTo>
                      <a:pt x="93" y="248"/>
                    </a:lnTo>
                    <a:lnTo>
                      <a:pt x="87" y="248"/>
                    </a:lnTo>
                    <a:lnTo>
                      <a:pt x="87" y="243"/>
                    </a:lnTo>
                    <a:lnTo>
                      <a:pt x="81" y="243"/>
                    </a:lnTo>
                    <a:lnTo>
                      <a:pt x="81" y="238"/>
                    </a:lnTo>
                    <a:lnTo>
                      <a:pt x="81" y="233"/>
                    </a:lnTo>
                    <a:lnTo>
                      <a:pt x="81" y="228"/>
                    </a:lnTo>
                    <a:lnTo>
                      <a:pt x="81" y="223"/>
                    </a:lnTo>
                    <a:lnTo>
                      <a:pt x="87" y="218"/>
                    </a:lnTo>
                    <a:lnTo>
                      <a:pt x="87" y="213"/>
                    </a:lnTo>
                    <a:lnTo>
                      <a:pt x="93" y="213"/>
                    </a:lnTo>
                    <a:lnTo>
                      <a:pt x="99" y="213"/>
                    </a:lnTo>
                    <a:lnTo>
                      <a:pt x="99" y="208"/>
                    </a:lnTo>
                    <a:lnTo>
                      <a:pt x="104" y="208"/>
                    </a:lnTo>
                    <a:lnTo>
                      <a:pt x="110" y="208"/>
                    </a:lnTo>
                    <a:lnTo>
                      <a:pt x="116" y="208"/>
                    </a:lnTo>
                    <a:lnTo>
                      <a:pt x="122" y="208"/>
                    </a:lnTo>
                    <a:lnTo>
                      <a:pt x="127" y="208"/>
                    </a:lnTo>
                    <a:lnTo>
                      <a:pt x="127" y="213"/>
                    </a:lnTo>
                    <a:lnTo>
                      <a:pt x="133" y="213"/>
                    </a:lnTo>
                    <a:lnTo>
                      <a:pt x="139" y="213"/>
                    </a:lnTo>
                    <a:lnTo>
                      <a:pt x="139" y="218"/>
                    </a:lnTo>
                    <a:lnTo>
                      <a:pt x="139" y="223"/>
                    </a:lnTo>
                    <a:lnTo>
                      <a:pt x="145" y="223"/>
                    </a:lnTo>
                    <a:lnTo>
                      <a:pt x="145" y="228"/>
                    </a:lnTo>
                    <a:lnTo>
                      <a:pt x="145" y="233"/>
                    </a:lnTo>
                    <a:lnTo>
                      <a:pt x="104" y="233"/>
                    </a:lnTo>
                    <a:close/>
                    <a:moveTo>
                      <a:pt x="237" y="228"/>
                    </a:moveTo>
                    <a:lnTo>
                      <a:pt x="226" y="208"/>
                    </a:lnTo>
                    <a:lnTo>
                      <a:pt x="214" y="228"/>
                    </a:lnTo>
                    <a:lnTo>
                      <a:pt x="237" y="228"/>
                    </a:lnTo>
                    <a:close/>
                    <a:moveTo>
                      <a:pt x="202" y="253"/>
                    </a:moveTo>
                    <a:lnTo>
                      <a:pt x="179" y="253"/>
                    </a:lnTo>
                    <a:lnTo>
                      <a:pt x="214" y="193"/>
                    </a:lnTo>
                    <a:lnTo>
                      <a:pt x="243" y="193"/>
                    </a:lnTo>
                    <a:lnTo>
                      <a:pt x="278" y="253"/>
                    </a:lnTo>
                    <a:lnTo>
                      <a:pt x="249" y="253"/>
                    </a:lnTo>
                    <a:lnTo>
                      <a:pt x="243" y="243"/>
                    </a:lnTo>
                    <a:lnTo>
                      <a:pt x="208" y="243"/>
                    </a:lnTo>
                    <a:lnTo>
                      <a:pt x="202" y="253"/>
                    </a:lnTo>
                    <a:close/>
                    <a:moveTo>
                      <a:pt x="220" y="188"/>
                    </a:moveTo>
                    <a:lnTo>
                      <a:pt x="231" y="173"/>
                    </a:lnTo>
                    <a:lnTo>
                      <a:pt x="249" y="173"/>
                    </a:lnTo>
                    <a:lnTo>
                      <a:pt x="226" y="188"/>
                    </a:lnTo>
                    <a:lnTo>
                      <a:pt x="220" y="188"/>
                    </a:lnTo>
                    <a:close/>
                    <a:moveTo>
                      <a:pt x="312" y="218"/>
                    </a:moveTo>
                    <a:lnTo>
                      <a:pt x="306" y="218"/>
                    </a:lnTo>
                    <a:lnTo>
                      <a:pt x="306" y="223"/>
                    </a:lnTo>
                    <a:lnTo>
                      <a:pt x="301" y="223"/>
                    </a:lnTo>
                    <a:lnTo>
                      <a:pt x="301" y="228"/>
                    </a:lnTo>
                    <a:lnTo>
                      <a:pt x="301" y="233"/>
                    </a:lnTo>
                    <a:lnTo>
                      <a:pt x="301" y="238"/>
                    </a:lnTo>
                    <a:lnTo>
                      <a:pt x="306" y="238"/>
                    </a:lnTo>
                    <a:lnTo>
                      <a:pt x="306" y="243"/>
                    </a:lnTo>
                    <a:lnTo>
                      <a:pt x="312" y="243"/>
                    </a:lnTo>
                    <a:lnTo>
                      <a:pt x="312" y="238"/>
                    </a:lnTo>
                    <a:lnTo>
                      <a:pt x="318" y="238"/>
                    </a:lnTo>
                    <a:lnTo>
                      <a:pt x="324" y="238"/>
                    </a:lnTo>
                    <a:lnTo>
                      <a:pt x="324" y="233"/>
                    </a:lnTo>
                    <a:lnTo>
                      <a:pt x="324" y="228"/>
                    </a:lnTo>
                    <a:lnTo>
                      <a:pt x="324" y="223"/>
                    </a:lnTo>
                    <a:lnTo>
                      <a:pt x="318" y="223"/>
                    </a:lnTo>
                    <a:lnTo>
                      <a:pt x="318" y="218"/>
                    </a:lnTo>
                    <a:lnTo>
                      <a:pt x="312" y="218"/>
                    </a:lnTo>
                    <a:close/>
                    <a:moveTo>
                      <a:pt x="347" y="248"/>
                    </a:moveTo>
                    <a:lnTo>
                      <a:pt x="347" y="253"/>
                    </a:lnTo>
                    <a:lnTo>
                      <a:pt x="341" y="253"/>
                    </a:lnTo>
                    <a:lnTo>
                      <a:pt x="341" y="258"/>
                    </a:lnTo>
                    <a:lnTo>
                      <a:pt x="341" y="263"/>
                    </a:lnTo>
                    <a:lnTo>
                      <a:pt x="335" y="263"/>
                    </a:lnTo>
                    <a:lnTo>
                      <a:pt x="329" y="263"/>
                    </a:lnTo>
                    <a:lnTo>
                      <a:pt x="329" y="268"/>
                    </a:lnTo>
                    <a:lnTo>
                      <a:pt x="324" y="268"/>
                    </a:lnTo>
                    <a:lnTo>
                      <a:pt x="318" y="268"/>
                    </a:lnTo>
                    <a:lnTo>
                      <a:pt x="312" y="268"/>
                    </a:lnTo>
                    <a:lnTo>
                      <a:pt x="306" y="268"/>
                    </a:lnTo>
                    <a:lnTo>
                      <a:pt x="301" y="268"/>
                    </a:lnTo>
                    <a:lnTo>
                      <a:pt x="295" y="268"/>
                    </a:lnTo>
                    <a:lnTo>
                      <a:pt x="289" y="268"/>
                    </a:lnTo>
                    <a:lnTo>
                      <a:pt x="289" y="263"/>
                    </a:lnTo>
                    <a:lnTo>
                      <a:pt x="283" y="263"/>
                    </a:lnTo>
                    <a:lnTo>
                      <a:pt x="283" y="258"/>
                    </a:lnTo>
                    <a:lnTo>
                      <a:pt x="278" y="258"/>
                    </a:lnTo>
                    <a:lnTo>
                      <a:pt x="278" y="253"/>
                    </a:lnTo>
                    <a:lnTo>
                      <a:pt x="301" y="253"/>
                    </a:lnTo>
                    <a:lnTo>
                      <a:pt x="301" y="258"/>
                    </a:lnTo>
                    <a:lnTo>
                      <a:pt x="306" y="258"/>
                    </a:lnTo>
                    <a:lnTo>
                      <a:pt x="312" y="258"/>
                    </a:lnTo>
                    <a:lnTo>
                      <a:pt x="318" y="258"/>
                    </a:lnTo>
                    <a:lnTo>
                      <a:pt x="318" y="253"/>
                    </a:lnTo>
                    <a:lnTo>
                      <a:pt x="324" y="253"/>
                    </a:lnTo>
                    <a:lnTo>
                      <a:pt x="324" y="248"/>
                    </a:lnTo>
                    <a:lnTo>
                      <a:pt x="324" y="243"/>
                    </a:lnTo>
                    <a:lnTo>
                      <a:pt x="318" y="243"/>
                    </a:lnTo>
                    <a:lnTo>
                      <a:pt x="318" y="248"/>
                    </a:lnTo>
                    <a:lnTo>
                      <a:pt x="312" y="248"/>
                    </a:lnTo>
                    <a:lnTo>
                      <a:pt x="306" y="248"/>
                    </a:lnTo>
                    <a:lnTo>
                      <a:pt x="301" y="248"/>
                    </a:lnTo>
                    <a:lnTo>
                      <a:pt x="295" y="248"/>
                    </a:lnTo>
                    <a:lnTo>
                      <a:pt x="289" y="248"/>
                    </a:lnTo>
                    <a:lnTo>
                      <a:pt x="283" y="248"/>
                    </a:lnTo>
                    <a:lnTo>
                      <a:pt x="283" y="243"/>
                    </a:lnTo>
                    <a:lnTo>
                      <a:pt x="278" y="238"/>
                    </a:lnTo>
                    <a:lnTo>
                      <a:pt x="278" y="233"/>
                    </a:lnTo>
                    <a:lnTo>
                      <a:pt x="278" y="228"/>
                    </a:lnTo>
                    <a:lnTo>
                      <a:pt x="278" y="223"/>
                    </a:lnTo>
                    <a:lnTo>
                      <a:pt x="278" y="218"/>
                    </a:lnTo>
                    <a:lnTo>
                      <a:pt x="283" y="218"/>
                    </a:lnTo>
                    <a:lnTo>
                      <a:pt x="283" y="213"/>
                    </a:lnTo>
                    <a:lnTo>
                      <a:pt x="289" y="213"/>
                    </a:lnTo>
                    <a:lnTo>
                      <a:pt x="295" y="208"/>
                    </a:lnTo>
                    <a:lnTo>
                      <a:pt x="301" y="208"/>
                    </a:lnTo>
                    <a:lnTo>
                      <a:pt x="306" y="208"/>
                    </a:lnTo>
                    <a:lnTo>
                      <a:pt x="312" y="208"/>
                    </a:lnTo>
                    <a:lnTo>
                      <a:pt x="312" y="213"/>
                    </a:lnTo>
                    <a:lnTo>
                      <a:pt x="318" y="213"/>
                    </a:lnTo>
                    <a:lnTo>
                      <a:pt x="324" y="213"/>
                    </a:lnTo>
                    <a:lnTo>
                      <a:pt x="324" y="208"/>
                    </a:lnTo>
                    <a:lnTo>
                      <a:pt x="347" y="208"/>
                    </a:lnTo>
                    <a:lnTo>
                      <a:pt x="347" y="213"/>
                    </a:lnTo>
                    <a:lnTo>
                      <a:pt x="347" y="248"/>
                    </a:lnTo>
                    <a:close/>
                    <a:moveTo>
                      <a:pt x="422" y="208"/>
                    </a:moveTo>
                    <a:lnTo>
                      <a:pt x="422" y="243"/>
                    </a:lnTo>
                    <a:lnTo>
                      <a:pt x="422" y="248"/>
                    </a:lnTo>
                    <a:lnTo>
                      <a:pt x="422" y="253"/>
                    </a:lnTo>
                    <a:lnTo>
                      <a:pt x="399" y="253"/>
                    </a:lnTo>
                    <a:lnTo>
                      <a:pt x="399" y="248"/>
                    </a:lnTo>
                    <a:lnTo>
                      <a:pt x="399" y="243"/>
                    </a:lnTo>
                    <a:lnTo>
                      <a:pt x="399" y="248"/>
                    </a:lnTo>
                    <a:lnTo>
                      <a:pt x="393" y="248"/>
                    </a:lnTo>
                    <a:lnTo>
                      <a:pt x="393" y="253"/>
                    </a:lnTo>
                    <a:lnTo>
                      <a:pt x="387" y="253"/>
                    </a:lnTo>
                    <a:lnTo>
                      <a:pt x="381" y="253"/>
                    </a:lnTo>
                    <a:lnTo>
                      <a:pt x="376" y="253"/>
                    </a:lnTo>
                    <a:lnTo>
                      <a:pt x="370" y="253"/>
                    </a:lnTo>
                    <a:lnTo>
                      <a:pt x="370" y="248"/>
                    </a:lnTo>
                    <a:lnTo>
                      <a:pt x="364" y="248"/>
                    </a:lnTo>
                    <a:lnTo>
                      <a:pt x="364" y="243"/>
                    </a:lnTo>
                    <a:lnTo>
                      <a:pt x="358" y="243"/>
                    </a:lnTo>
                    <a:lnTo>
                      <a:pt x="358" y="238"/>
                    </a:lnTo>
                    <a:lnTo>
                      <a:pt x="358" y="233"/>
                    </a:lnTo>
                    <a:lnTo>
                      <a:pt x="358" y="208"/>
                    </a:lnTo>
                    <a:lnTo>
                      <a:pt x="381" y="208"/>
                    </a:lnTo>
                    <a:lnTo>
                      <a:pt x="381" y="233"/>
                    </a:lnTo>
                    <a:lnTo>
                      <a:pt x="381" y="238"/>
                    </a:lnTo>
                    <a:lnTo>
                      <a:pt x="381" y="243"/>
                    </a:lnTo>
                    <a:lnTo>
                      <a:pt x="387" y="243"/>
                    </a:lnTo>
                    <a:lnTo>
                      <a:pt x="393" y="243"/>
                    </a:lnTo>
                    <a:lnTo>
                      <a:pt x="393" y="238"/>
                    </a:lnTo>
                    <a:lnTo>
                      <a:pt x="399" y="238"/>
                    </a:lnTo>
                    <a:lnTo>
                      <a:pt x="399" y="233"/>
                    </a:lnTo>
                    <a:lnTo>
                      <a:pt x="399" y="228"/>
                    </a:lnTo>
                    <a:lnTo>
                      <a:pt x="399" y="208"/>
                    </a:lnTo>
                    <a:lnTo>
                      <a:pt x="422" y="208"/>
                    </a:lnTo>
                    <a:close/>
                    <a:moveTo>
                      <a:pt x="474" y="233"/>
                    </a:moveTo>
                    <a:lnTo>
                      <a:pt x="468" y="233"/>
                    </a:lnTo>
                    <a:lnTo>
                      <a:pt x="462" y="233"/>
                    </a:lnTo>
                    <a:lnTo>
                      <a:pt x="456" y="233"/>
                    </a:lnTo>
                    <a:lnTo>
                      <a:pt x="456" y="238"/>
                    </a:lnTo>
                    <a:lnTo>
                      <a:pt x="456" y="243"/>
                    </a:lnTo>
                    <a:lnTo>
                      <a:pt x="462" y="243"/>
                    </a:lnTo>
                    <a:lnTo>
                      <a:pt x="468" y="243"/>
                    </a:lnTo>
                    <a:lnTo>
                      <a:pt x="474" y="243"/>
                    </a:lnTo>
                    <a:lnTo>
                      <a:pt x="474" y="238"/>
                    </a:lnTo>
                    <a:lnTo>
                      <a:pt x="474" y="233"/>
                    </a:lnTo>
                    <a:close/>
                    <a:moveTo>
                      <a:pt x="474" y="243"/>
                    </a:moveTo>
                    <a:lnTo>
                      <a:pt x="474" y="248"/>
                    </a:lnTo>
                    <a:lnTo>
                      <a:pt x="468" y="248"/>
                    </a:lnTo>
                    <a:lnTo>
                      <a:pt x="468" y="253"/>
                    </a:lnTo>
                    <a:lnTo>
                      <a:pt x="462" y="253"/>
                    </a:lnTo>
                    <a:lnTo>
                      <a:pt x="456" y="253"/>
                    </a:lnTo>
                    <a:lnTo>
                      <a:pt x="451" y="253"/>
                    </a:lnTo>
                    <a:lnTo>
                      <a:pt x="445" y="253"/>
                    </a:lnTo>
                    <a:lnTo>
                      <a:pt x="439" y="248"/>
                    </a:lnTo>
                    <a:lnTo>
                      <a:pt x="433" y="248"/>
                    </a:lnTo>
                    <a:lnTo>
                      <a:pt x="433" y="243"/>
                    </a:lnTo>
                    <a:lnTo>
                      <a:pt x="433" y="238"/>
                    </a:lnTo>
                    <a:lnTo>
                      <a:pt x="433" y="233"/>
                    </a:lnTo>
                    <a:lnTo>
                      <a:pt x="439" y="233"/>
                    </a:lnTo>
                    <a:lnTo>
                      <a:pt x="439" y="228"/>
                    </a:lnTo>
                    <a:lnTo>
                      <a:pt x="445" y="228"/>
                    </a:lnTo>
                    <a:lnTo>
                      <a:pt x="451" y="228"/>
                    </a:lnTo>
                    <a:lnTo>
                      <a:pt x="456" y="228"/>
                    </a:lnTo>
                    <a:lnTo>
                      <a:pt x="462" y="228"/>
                    </a:lnTo>
                    <a:lnTo>
                      <a:pt x="468" y="223"/>
                    </a:lnTo>
                    <a:lnTo>
                      <a:pt x="474" y="223"/>
                    </a:lnTo>
                    <a:lnTo>
                      <a:pt x="474" y="218"/>
                    </a:lnTo>
                    <a:lnTo>
                      <a:pt x="468" y="218"/>
                    </a:lnTo>
                    <a:lnTo>
                      <a:pt x="462" y="218"/>
                    </a:lnTo>
                    <a:lnTo>
                      <a:pt x="456" y="218"/>
                    </a:lnTo>
                    <a:lnTo>
                      <a:pt x="456" y="223"/>
                    </a:lnTo>
                    <a:lnTo>
                      <a:pt x="439" y="223"/>
                    </a:lnTo>
                    <a:lnTo>
                      <a:pt x="439" y="218"/>
                    </a:lnTo>
                    <a:lnTo>
                      <a:pt x="439" y="213"/>
                    </a:lnTo>
                    <a:lnTo>
                      <a:pt x="445" y="213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6" y="208"/>
                    </a:lnTo>
                    <a:lnTo>
                      <a:pt x="462" y="208"/>
                    </a:lnTo>
                    <a:lnTo>
                      <a:pt x="468" y="208"/>
                    </a:lnTo>
                    <a:lnTo>
                      <a:pt x="474" y="208"/>
                    </a:lnTo>
                    <a:lnTo>
                      <a:pt x="480" y="208"/>
                    </a:lnTo>
                    <a:lnTo>
                      <a:pt x="485" y="208"/>
                    </a:lnTo>
                    <a:lnTo>
                      <a:pt x="485" y="213"/>
                    </a:lnTo>
                    <a:lnTo>
                      <a:pt x="491" y="213"/>
                    </a:lnTo>
                    <a:lnTo>
                      <a:pt x="491" y="218"/>
                    </a:lnTo>
                    <a:lnTo>
                      <a:pt x="497" y="218"/>
                    </a:lnTo>
                    <a:lnTo>
                      <a:pt x="497" y="223"/>
                    </a:lnTo>
                    <a:lnTo>
                      <a:pt x="497" y="248"/>
                    </a:lnTo>
                    <a:lnTo>
                      <a:pt x="497" y="253"/>
                    </a:lnTo>
                    <a:lnTo>
                      <a:pt x="474" y="253"/>
                    </a:lnTo>
                    <a:lnTo>
                      <a:pt x="474" y="248"/>
                    </a:lnTo>
                    <a:lnTo>
                      <a:pt x="474" y="243"/>
                    </a:lnTo>
                    <a:close/>
                    <a:moveTo>
                      <a:pt x="526" y="238"/>
                    </a:moveTo>
                    <a:lnTo>
                      <a:pt x="526" y="243"/>
                    </a:lnTo>
                    <a:lnTo>
                      <a:pt x="532" y="243"/>
                    </a:lnTo>
                    <a:lnTo>
                      <a:pt x="537" y="243"/>
                    </a:lnTo>
                    <a:lnTo>
                      <a:pt x="543" y="243"/>
                    </a:lnTo>
                    <a:lnTo>
                      <a:pt x="543" y="238"/>
                    </a:lnTo>
                    <a:lnTo>
                      <a:pt x="537" y="238"/>
                    </a:lnTo>
                    <a:lnTo>
                      <a:pt x="537" y="233"/>
                    </a:lnTo>
                    <a:lnTo>
                      <a:pt x="532" y="233"/>
                    </a:lnTo>
                    <a:lnTo>
                      <a:pt x="526" y="233"/>
                    </a:lnTo>
                    <a:lnTo>
                      <a:pt x="520" y="233"/>
                    </a:lnTo>
                    <a:lnTo>
                      <a:pt x="514" y="233"/>
                    </a:lnTo>
                    <a:lnTo>
                      <a:pt x="514" y="228"/>
                    </a:lnTo>
                    <a:lnTo>
                      <a:pt x="508" y="228"/>
                    </a:lnTo>
                    <a:lnTo>
                      <a:pt x="508" y="223"/>
                    </a:lnTo>
                    <a:lnTo>
                      <a:pt x="508" y="218"/>
                    </a:lnTo>
                    <a:lnTo>
                      <a:pt x="514" y="218"/>
                    </a:lnTo>
                    <a:lnTo>
                      <a:pt x="514" y="213"/>
                    </a:lnTo>
                    <a:lnTo>
                      <a:pt x="520" y="213"/>
                    </a:lnTo>
                    <a:lnTo>
                      <a:pt x="520" y="208"/>
                    </a:lnTo>
                    <a:lnTo>
                      <a:pt x="526" y="208"/>
                    </a:lnTo>
                    <a:lnTo>
                      <a:pt x="532" y="208"/>
                    </a:lnTo>
                    <a:lnTo>
                      <a:pt x="537" y="208"/>
                    </a:lnTo>
                    <a:lnTo>
                      <a:pt x="543" y="208"/>
                    </a:lnTo>
                    <a:lnTo>
                      <a:pt x="549" y="208"/>
                    </a:lnTo>
                    <a:lnTo>
                      <a:pt x="555" y="208"/>
                    </a:lnTo>
                    <a:lnTo>
                      <a:pt x="555" y="213"/>
                    </a:lnTo>
                    <a:lnTo>
                      <a:pt x="560" y="213"/>
                    </a:lnTo>
                    <a:lnTo>
                      <a:pt x="560" y="218"/>
                    </a:lnTo>
                    <a:lnTo>
                      <a:pt x="566" y="218"/>
                    </a:lnTo>
                    <a:lnTo>
                      <a:pt x="566" y="223"/>
                    </a:lnTo>
                    <a:lnTo>
                      <a:pt x="543" y="223"/>
                    </a:lnTo>
                    <a:lnTo>
                      <a:pt x="543" y="218"/>
                    </a:lnTo>
                    <a:lnTo>
                      <a:pt x="537" y="218"/>
                    </a:lnTo>
                    <a:lnTo>
                      <a:pt x="532" y="218"/>
                    </a:lnTo>
                    <a:lnTo>
                      <a:pt x="532" y="223"/>
                    </a:lnTo>
                    <a:lnTo>
                      <a:pt x="537" y="223"/>
                    </a:lnTo>
                    <a:lnTo>
                      <a:pt x="543" y="223"/>
                    </a:lnTo>
                    <a:lnTo>
                      <a:pt x="543" y="228"/>
                    </a:lnTo>
                    <a:lnTo>
                      <a:pt x="549" y="228"/>
                    </a:lnTo>
                    <a:lnTo>
                      <a:pt x="555" y="228"/>
                    </a:lnTo>
                    <a:lnTo>
                      <a:pt x="560" y="228"/>
                    </a:lnTo>
                    <a:lnTo>
                      <a:pt x="560" y="233"/>
                    </a:lnTo>
                    <a:lnTo>
                      <a:pt x="566" y="233"/>
                    </a:lnTo>
                    <a:lnTo>
                      <a:pt x="566" y="238"/>
                    </a:lnTo>
                    <a:lnTo>
                      <a:pt x="566" y="243"/>
                    </a:lnTo>
                    <a:lnTo>
                      <a:pt x="566" y="248"/>
                    </a:lnTo>
                    <a:lnTo>
                      <a:pt x="560" y="248"/>
                    </a:lnTo>
                    <a:lnTo>
                      <a:pt x="555" y="248"/>
                    </a:lnTo>
                    <a:lnTo>
                      <a:pt x="555" y="253"/>
                    </a:lnTo>
                    <a:lnTo>
                      <a:pt x="549" y="253"/>
                    </a:lnTo>
                    <a:lnTo>
                      <a:pt x="543" y="253"/>
                    </a:lnTo>
                    <a:lnTo>
                      <a:pt x="537" y="253"/>
                    </a:lnTo>
                    <a:lnTo>
                      <a:pt x="532" y="253"/>
                    </a:lnTo>
                    <a:lnTo>
                      <a:pt x="526" y="253"/>
                    </a:lnTo>
                    <a:lnTo>
                      <a:pt x="520" y="253"/>
                    </a:lnTo>
                    <a:lnTo>
                      <a:pt x="520" y="248"/>
                    </a:lnTo>
                    <a:lnTo>
                      <a:pt x="514" y="248"/>
                    </a:lnTo>
                    <a:lnTo>
                      <a:pt x="508" y="243"/>
                    </a:lnTo>
                    <a:lnTo>
                      <a:pt x="508" y="238"/>
                    </a:lnTo>
                    <a:lnTo>
                      <a:pt x="526" y="238"/>
                    </a:lnTo>
                    <a:close/>
                    <a:moveTo>
                      <a:pt x="653" y="228"/>
                    </a:moveTo>
                    <a:lnTo>
                      <a:pt x="653" y="223"/>
                    </a:lnTo>
                    <a:lnTo>
                      <a:pt x="653" y="218"/>
                    </a:lnTo>
                    <a:lnTo>
                      <a:pt x="647" y="218"/>
                    </a:lnTo>
                    <a:lnTo>
                      <a:pt x="641" y="218"/>
                    </a:lnTo>
                    <a:lnTo>
                      <a:pt x="635" y="218"/>
                    </a:lnTo>
                    <a:lnTo>
                      <a:pt x="635" y="223"/>
                    </a:lnTo>
                    <a:lnTo>
                      <a:pt x="635" y="228"/>
                    </a:lnTo>
                    <a:lnTo>
                      <a:pt x="653" y="228"/>
                    </a:lnTo>
                    <a:close/>
                    <a:moveTo>
                      <a:pt x="635" y="233"/>
                    </a:moveTo>
                    <a:lnTo>
                      <a:pt x="635" y="238"/>
                    </a:lnTo>
                    <a:lnTo>
                      <a:pt x="635" y="243"/>
                    </a:lnTo>
                    <a:lnTo>
                      <a:pt x="641" y="243"/>
                    </a:lnTo>
                    <a:lnTo>
                      <a:pt x="647" y="243"/>
                    </a:lnTo>
                    <a:lnTo>
                      <a:pt x="653" y="243"/>
                    </a:lnTo>
                    <a:lnTo>
                      <a:pt x="653" y="238"/>
                    </a:lnTo>
                    <a:lnTo>
                      <a:pt x="676" y="238"/>
                    </a:lnTo>
                    <a:lnTo>
                      <a:pt x="670" y="238"/>
                    </a:lnTo>
                    <a:lnTo>
                      <a:pt x="670" y="243"/>
                    </a:lnTo>
                    <a:lnTo>
                      <a:pt x="670" y="248"/>
                    </a:lnTo>
                    <a:lnTo>
                      <a:pt x="664" y="248"/>
                    </a:lnTo>
                    <a:lnTo>
                      <a:pt x="659" y="248"/>
                    </a:lnTo>
                    <a:lnTo>
                      <a:pt x="659" y="253"/>
                    </a:lnTo>
                    <a:lnTo>
                      <a:pt x="653" y="253"/>
                    </a:lnTo>
                    <a:lnTo>
                      <a:pt x="647" y="253"/>
                    </a:lnTo>
                    <a:lnTo>
                      <a:pt x="641" y="253"/>
                    </a:lnTo>
                    <a:lnTo>
                      <a:pt x="635" y="253"/>
                    </a:lnTo>
                    <a:lnTo>
                      <a:pt x="630" y="253"/>
                    </a:lnTo>
                    <a:lnTo>
                      <a:pt x="624" y="253"/>
                    </a:lnTo>
                    <a:lnTo>
                      <a:pt x="624" y="248"/>
                    </a:lnTo>
                    <a:lnTo>
                      <a:pt x="618" y="248"/>
                    </a:lnTo>
                    <a:lnTo>
                      <a:pt x="618" y="243"/>
                    </a:lnTo>
                    <a:lnTo>
                      <a:pt x="612" y="243"/>
                    </a:lnTo>
                    <a:lnTo>
                      <a:pt x="612" y="238"/>
                    </a:lnTo>
                    <a:lnTo>
                      <a:pt x="612" y="233"/>
                    </a:lnTo>
                    <a:lnTo>
                      <a:pt x="612" y="228"/>
                    </a:lnTo>
                    <a:lnTo>
                      <a:pt x="612" y="223"/>
                    </a:lnTo>
                    <a:lnTo>
                      <a:pt x="612" y="218"/>
                    </a:lnTo>
                    <a:lnTo>
                      <a:pt x="618" y="218"/>
                    </a:lnTo>
                    <a:lnTo>
                      <a:pt x="618" y="213"/>
                    </a:lnTo>
                    <a:lnTo>
                      <a:pt x="624" y="213"/>
                    </a:lnTo>
                    <a:lnTo>
                      <a:pt x="630" y="213"/>
                    </a:lnTo>
                    <a:lnTo>
                      <a:pt x="630" y="208"/>
                    </a:lnTo>
                    <a:lnTo>
                      <a:pt x="635" y="208"/>
                    </a:lnTo>
                    <a:lnTo>
                      <a:pt x="641" y="208"/>
                    </a:lnTo>
                    <a:lnTo>
                      <a:pt x="647" y="208"/>
                    </a:lnTo>
                    <a:lnTo>
                      <a:pt x="653" y="208"/>
                    </a:lnTo>
                    <a:lnTo>
                      <a:pt x="659" y="208"/>
                    </a:lnTo>
                    <a:lnTo>
                      <a:pt x="659" y="213"/>
                    </a:lnTo>
                    <a:lnTo>
                      <a:pt x="664" y="213"/>
                    </a:lnTo>
                    <a:lnTo>
                      <a:pt x="664" y="218"/>
                    </a:lnTo>
                    <a:lnTo>
                      <a:pt x="670" y="218"/>
                    </a:lnTo>
                    <a:lnTo>
                      <a:pt x="670" y="223"/>
                    </a:lnTo>
                    <a:lnTo>
                      <a:pt x="670" y="228"/>
                    </a:lnTo>
                    <a:lnTo>
                      <a:pt x="676" y="228"/>
                    </a:lnTo>
                    <a:lnTo>
                      <a:pt x="676" y="233"/>
                    </a:lnTo>
                    <a:lnTo>
                      <a:pt x="635" y="233"/>
                    </a:lnTo>
                    <a:close/>
                    <a:moveTo>
                      <a:pt x="6" y="347"/>
                    </a:moveTo>
                    <a:lnTo>
                      <a:pt x="6" y="288"/>
                    </a:lnTo>
                    <a:lnTo>
                      <a:pt x="64" y="288"/>
                    </a:lnTo>
                    <a:lnTo>
                      <a:pt x="64" y="303"/>
                    </a:lnTo>
                    <a:lnTo>
                      <a:pt x="29" y="303"/>
                    </a:lnTo>
                    <a:lnTo>
                      <a:pt x="29" y="312"/>
                    </a:lnTo>
                    <a:lnTo>
                      <a:pt x="64" y="312"/>
                    </a:lnTo>
                    <a:lnTo>
                      <a:pt x="64" y="322"/>
                    </a:lnTo>
                    <a:lnTo>
                      <a:pt x="29" y="322"/>
                    </a:lnTo>
                    <a:lnTo>
                      <a:pt x="29" y="337"/>
                    </a:lnTo>
                    <a:lnTo>
                      <a:pt x="70" y="337"/>
                    </a:lnTo>
                    <a:lnTo>
                      <a:pt x="70" y="347"/>
                    </a:lnTo>
                    <a:lnTo>
                      <a:pt x="6" y="347"/>
                    </a:lnTo>
                    <a:close/>
                    <a:moveTo>
                      <a:pt x="81" y="347"/>
                    </a:moveTo>
                    <a:lnTo>
                      <a:pt x="81" y="312"/>
                    </a:lnTo>
                    <a:lnTo>
                      <a:pt x="81" y="308"/>
                    </a:lnTo>
                    <a:lnTo>
                      <a:pt x="99" y="308"/>
                    </a:lnTo>
                    <a:lnTo>
                      <a:pt x="104" y="308"/>
                    </a:lnTo>
                    <a:lnTo>
                      <a:pt x="104" y="312"/>
                    </a:lnTo>
                    <a:lnTo>
                      <a:pt x="110" y="308"/>
                    </a:lnTo>
                    <a:lnTo>
                      <a:pt x="116" y="308"/>
                    </a:lnTo>
                    <a:lnTo>
                      <a:pt x="122" y="308"/>
                    </a:lnTo>
                    <a:lnTo>
                      <a:pt x="127" y="308"/>
                    </a:lnTo>
                    <a:lnTo>
                      <a:pt x="133" y="308"/>
                    </a:lnTo>
                    <a:lnTo>
                      <a:pt x="139" y="308"/>
                    </a:lnTo>
                    <a:lnTo>
                      <a:pt x="139" y="312"/>
                    </a:lnTo>
                    <a:lnTo>
                      <a:pt x="139" y="317"/>
                    </a:lnTo>
                    <a:lnTo>
                      <a:pt x="145" y="317"/>
                    </a:lnTo>
                    <a:lnTo>
                      <a:pt x="145" y="322"/>
                    </a:lnTo>
                    <a:lnTo>
                      <a:pt x="145" y="347"/>
                    </a:lnTo>
                    <a:lnTo>
                      <a:pt x="122" y="347"/>
                    </a:lnTo>
                    <a:lnTo>
                      <a:pt x="122" y="327"/>
                    </a:lnTo>
                    <a:lnTo>
                      <a:pt x="122" y="322"/>
                    </a:lnTo>
                    <a:lnTo>
                      <a:pt x="122" y="317"/>
                    </a:lnTo>
                    <a:lnTo>
                      <a:pt x="116" y="317"/>
                    </a:lnTo>
                    <a:lnTo>
                      <a:pt x="110" y="317"/>
                    </a:lnTo>
                    <a:lnTo>
                      <a:pt x="104" y="317"/>
                    </a:lnTo>
                    <a:lnTo>
                      <a:pt x="104" y="322"/>
                    </a:lnTo>
                    <a:lnTo>
                      <a:pt x="104" y="327"/>
                    </a:lnTo>
                    <a:lnTo>
                      <a:pt x="104" y="347"/>
                    </a:lnTo>
                    <a:lnTo>
                      <a:pt x="81" y="347"/>
                    </a:lnTo>
                    <a:close/>
                    <a:moveTo>
                      <a:pt x="197" y="322"/>
                    </a:moveTo>
                    <a:lnTo>
                      <a:pt x="197" y="317"/>
                    </a:lnTo>
                    <a:lnTo>
                      <a:pt x="191" y="317"/>
                    </a:lnTo>
                    <a:lnTo>
                      <a:pt x="185" y="317"/>
                    </a:lnTo>
                    <a:lnTo>
                      <a:pt x="179" y="317"/>
                    </a:lnTo>
                    <a:lnTo>
                      <a:pt x="179" y="322"/>
                    </a:lnTo>
                    <a:lnTo>
                      <a:pt x="197" y="322"/>
                    </a:lnTo>
                    <a:close/>
                    <a:moveTo>
                      <a:pt x="179" y="332"/>
                    </a:moveTo>
                    <a:lnTo>
                      <a:pt x="179" y="337"/>
                    </a:lnTo>
                    <a:lnTo>
                      <a:pt x="185" y="337"/>
                    </a:lnTo>
                    <a:lnTo>
                      <a:pt x="185" y="342"/>
                    </a:lnTo>
                    <a:lnTo>
                      <a:pt x="191" y="342"/>
                    </a:lnTo>
                    <a:lnTo>
                      <a:pt x="191" y="337"/>
                    </a:lnTo>
                    <a:lnTo>
                      <a:pt x="197" y="337"/>
                    </a:lnTo>
                    <a:lnTo>
                      <a:pt x="220" y="337"/>
                    </a:lnTo>
                    <a:lnTo>
                      <a:pt x="214" y="337"/>
                    </a:lnTo>
                    <a:lnTo>
                      <a:pt x="214" y="342"/>
                    </a:lnTo>
                    <a:lnTo>
                      <a:pt x="208" y="347"/>
                    </a:lnTo>
                    <a:lnTo>
                      <a:pt x="202" y="347"/>
                    </a:lnTo>
                    <a:lnTo>
                      <a:pt x="197" y="347"/>
                    </a:lnTo>
                    <a:lnTo>
                      <a:pt x="191" y="347"/>
                    </a:lnTo>
                    <a:lnTo>
                      <a:pt x="185" y="347"/>
                    </a:lnTo>
                    <a:lnTo>
                      <a:pt x="179" y="347"/>
                    </a:lnTo>
                    <a:lnTo>
                      <a:pt x="174" y="347"/>
                    </a:lnTo>
                    <a:lnTo>
                      <a:pt x="168" y="347"/>
                    </a:lnTo>
                    <a:lnTo>
                      <a:pt x="162" y="347"/>
                    </a:lnTo>
                    <a:lnTo>
                      <a:pt x="162" y="342"/>
                    </a:lnTo>
                    <a:lnTo>
                      <a:pt x="156" y="337"/>
                    </a:lnTo>
                    <a:lnTo>
                      <a:pt x="156" y="332"/>
                    </a:lnTo>
                    <a:lnTo>
                      <a:pt x="156" y="327"/>
                    </a:lnTo>
                    <a:lnTo>
                      <a:pt x="156" y="322"/>
                    </a:lnTo>
                    <a:lnTo>
                      <a:pt x="156" y="317"/>
                    </a:lnTo>
                    <a:lnTo>
                      <a:pt x="162" y="317"/>
                    </a:lnTo>
                    <a:lnTo>
                      <a:pt x="162" y="312"/>
                    </a:lnTo>
                    <a:lnTo>
                      <a:pt x="168" y="312"/>
                    </a:lnTo>
                    <a:lnTo>
                      <a:pt x="168" y="308"/>
                    </a:lnTo>
                    <a:lnTo>
                      <a:pt x="174" y="308"/>
                    </a:lnTo>
                    <a:lnTo>
                      <a:pt x="179" y="308"/>
                    </a:lnTo>
                    <a:lnTo>
                      <a:pt x="185" y="308"/>
                    </a:lnTo>
                    <a:lnTo>
                      <a:pt x="191" y="308"/>
                    </a:lnTo>
                    <a:lnTo>
                      <a:pt x="197" y="308"/>
                    </a:lnTo>
                    <a:lnTo>
                      <a:pt x="202" y="308"/>
                    </a:lnTo>
                    <a:lnTo>
                      <a:pt x="208" y="308"/>
                    </a:lnTo>
                    <a:lnTo>
                      <a:pt x="208" y="312"/>
                    </a:lnTo>
                    <a:lnTo>
                      <a:pt x="214" y="312"/>
                    </a:lnTo>
                    <a:lnTo>
                      <a:pt x="214" y="317"/>
                    </a:lnTo>
                    <a:lnTo>
                      <a:pt x="220" y="322"/>
                    </a:lnTo>
                    <a:lnTo>
                      <a:pt x="220" y="327"/>
                    </a:lnTo>
                    <a:lnTo>
                      <a:pt x="220" y="332"/>
                    </a:lnTo>
                    <a:lnTo>
                      <a:pt x="179" y="332"/>
                    </a:lnTo>
                    <a:close/>
                    <a:moveTo>
                      <a:pt x="231" y="347"/>
                    </a:moveTo>
                    <a:lnTo>
                      <a:pt x="231" y="312"/>
                    </a:lnTo>
                    <a:lnTo>
                      <a:pt x="231" y="308"/>
                    </a:lnTo>
                    <a:lnTo>
                      <a:pt x="254" y="308"/>
                    </a:lnTo>
                    <a:lnTo>
                      <a:pt x="254" y="312"/>
                    </a:lnTo>
                    <a:lnTo>
                      <a:pt x="254" y="308"/>
                    </a:lnTo>
                    <a:lnTo>
                      <a:pt x="260" y="308"/>
                    </a:lnTo>
                    <a:lnTo>
                      <a:pt x="266" y="308"/>
                    </a:lnTo>
                    <a:lnTo>
                      <a:pt x="272" y="308"/>
                    </a:lnTo>
                    <a:lnTo>
                      <a:pt x="272" y="317"/>
                    </a:lnTo>
                    <a:lnTo>
                      <a:pt x="266" y="317"/>
                    </a:lnTo>
                    <a:lnTo>
                      <a:pt x="260" y="322"/>
                    </a:lnTo>
                    <a:lnTo>
                      <a:pt x="254" y="322"/>
                    </a:lnTo>
                    <a:lnTo>
                      <a:pt x="254" y="327"/>
                    </a:lnTo>
                    <a:lnTo>
                      <a:pt x="254" y="332"/>
                    </a:lnTo>
                    <a:lnTo>
                      <a:pt x="254" y="347"/>
                    </a:lnTo>
                    <a:lnTo>
                      <a:pt x="231" y="347"/>
                    </a:lnTo>
                    <a:close/>
                    <a:moveTo>
                      <a:pt x="318" y="317"/>
                    </a:moveTo>
                    <a:lnTo>
                      <a:pt x="312" y="317"/>
                    </a:lnTo>
                    <a:lnTo>
                      <a:pt x="306" y="317"/>
                    </a:lnTo>
                    <a:lnTo>
                      <a:pt x="306" y="322"/>
                    </a:lnTo>
                    <a:lnTo>
                      <a:pt x="306" y="327"/>
                    </a:lnTo>
                    <a:lnTo>
                      <a:pt x="306" y="332"/>
                    </a:lnTo>
                    <a:lnTo>
                      <a:pt x="306" y="337"/>
                    </a:lnTo>
                    <a:lnTo>
                      <a:pt x="312" y="337"/>
                    </a:lnTo>
                    <a:lnTo>
                      <a:pt x="318" y="337"/>
                    </a:lnTo>
                    <a:lnTo>
                      <a:pt x="324" y="337"/>
                    </a:lnTo>
                    <a:lnTo>
                      <a:pt x="324" y="332"/>
                    </a:lnTo>
                    <a:lnTo>
                      <a:pt x="324" y="327"/>
                    </a:lnTo>
                    <a:lnTo>
                      <a:pt x="324" y="322"/>
                    </a:lnTo>
                    <a:lnTo>
                      <a:pt x="324" y="317"/>
                    </a:lnTo>
                    <a:lnTo>
                      <a:pt x="318" y="317"/>
                    </a:lnTo>
                    <a:close/>
                    <a:moveTo>
                      <a:pt x="347" y="342"/>
                    </a:moveTo>
                    <a:lnTo>
                      <a:pt x="347" y="347"/>
                    </a:lnTo>
                    <a:lnTo>
                      <a:pt x="347" y="352"/>
                    </a:lnTo>
                    <a:lnTo>
                      <a:pt x="347" y="357"/>
                    </a:lnTo>
                    <a:lnTo>
                      <a:pt x="341" y="357"/>
                    </a:lnTo>
                    <a:lnTo>
                      <a:pt x="341" y="362"/>
                    </a:lnTo>
                    <a:lnTo>
                      <a:pt x="335" y="362"/>
                    </a:lnTo>
                    <a:lnTo>
                      <a:pt x="329" y="362"/>
                    </a:lnTo>
                    <a:lnTo>
                      <a:pt x="324" y="362"/>
                    </a:lnTo>
                    <a:lnTo>
                      <a:pt x="318" y="362"/>
                    </a:lnTo>
                    <a:lnTo>
                      <a:pt x="312" y="367"/>
                    </a:lnTo>
                    <a:lnTo>
                      <a:pt x="306" y="362"/>
                    </a:lnTo>
                    <a:lnTo>
                      <a:pt x="301" y="362"/>
                    </a:lnTo>
                    <a:lnTo>
                      <a:pt x="295" y="362"/>
                    </a:lnTo>
                    <a:lnTo>
                      <a:pt x="289" y="362"/>
                    </a:lnTo>
                    <a:lnTo>
                      <a:pt x="289" y="357"/>
                    </a:lnTo>
                    <a:lnTo>
                      <a:pt x="283" y="357"/>
                    </a:lnTo>
                    <a:lnTo>
                      <a:pt x="283" y="352"/>
                    </a:lnTo>
                    <a:lnTo>
                      <a:pt x="306" y="352"/>
                    </a:lnTo>
                    <a:lnTo>
                      <a:pt x="306" y="357"/>
                    </a:lnTo>
                    <a:lnTo>
                      <a:pt x="312" y="357"/>
                    </a:lnTo>
                    <a:lnTo>
                      <a:pt x="318" y="357"/>
                    </a:lnTo>
                    <a:lnTo>
                      <a:pt x="324" y="357"/>
                    </a:lnTo>
                    <a:lnTo>
                      <a:pt x="324" y="352"/>
                    </a:lnTo>
                    <a:lnTo>
                      <a:pt x="324" y="347"/>
                    </a:lnTo>
                    <a:lnTo>
                      <a:pt x="324" y="342"/>
                    </a:lnTo>
                    <a:lnTo>
                      <a:pt x="318" y="342"/>
                    </a:lnTo>
                    <a:lnTo>
                      <a:pt x="318" y="347"/>
                    </a:lnTo>
                    <a:lnTo>
                      <a:pt x="312" y="347"/>
                    </a:lnTo>
                    <a:lnTo>
                      <a:pt x="306" y="347"/>
                    </a:lnTo>
                    <a:lnTo>
                      <a:pt x="301" y="347"/>
                    </a:lnTo>
                    <a:lnTo>
                      <a:pt x="295" y="347"/>
                    </a:lnTo>
                    <a:lnTo>
                      <a:pt x="295" y="342"/>
                    </a:lnTo>
                    <a:lnTo>
                      <a:pt x="289" y="342"/>
                    </a:lnTo>
                    <a:lnTo>
                      <a:pt x="283" y="337"/>
                    </a:lnTo>
                    <a:lnTo>
                      <a:pt x="283" y="332"/>
                    </a:lnTo>
                    <a:lnTo>
                      <a:pt x="283" y="327"/>
                    </a:lnTo>
                    <a:lnTo>
                      <a:pt x="283" y="322"/>
                    </a:lnTo>
                    <a:lnTo>
                      <a:pt x="283" y="317"/>
                    </a:lnTo>
                    <a:lnTo>
                      <a:pt x="283" y="312"/>
                    </a:lnTo>
                    <a:lnTo>
                      <a:pt x="289" y="312"/>
                    </a:lnTo>
                    <a:lnTo>
                      <a:pt x="289" y="308"/>
                    </a:lnTo>
                    <a:lnTo>
                      <a:pt x="295" y="308"/>
                    </a:lnTo>
                    <a:lnTo>
                      <a:pt x="301" y="308"/>
                    </a:lnTo>
                    <a:lnTo>
                      <a:pt x="306" y="308"/>
                    </a:lnTo>
                    <a:lnTo>
                      <a:pt x="312" y="308"/>
                    </a:lnTo>
                    <a:lnTo>
                      <a:pt x="318" y="308"/>
                    </a:lnTo>
                    <a:lnTo>
                      <a:pt x="324" y="308"/>
                    </a:lnTo>
                    <a:lnTo>
                      <a:pt x="324" y="312"/>
                    </a:lnTo>
                    <a:lnTo>
                      <a:pt x="324" y="308"/>
                    </a:lnTo>
                    <a:lnTo>
                      <a:pt x="347" y="308"/>
                    </a:lnTo>
                    <a:lnTo>
                      <a:pt x="347" y="312"/>
                    </a:lnTo>
                    <a:lnTo>
                      <a:pt x="347" y="342"/>
                    </a:lnTo>
                    <a:close/>
                    <a:moveTo>
                      <a:pt x="364" y="303"/>
                    </a:moveTo>
                    <a:lnTo>
                      <a:pt x="364" y="288"/>
                    </a:lnTo>
                    <a:lnTo>
                      <a:pt x="387" y="288"/>
                    </a:lnTo>
                    <a:lnTo>
                      <a:pt x="387" y="303"/>
                    </a:lnTo>
                    <a:lnTo>
                      <a:pt x="364" y="303"/>
                    </a:lnTo>
                    <a:close/>
                    <a:moveTo>
                      <a:pt x="364" y="347"/>
                    </a:moveTo>
                    <a:lnTo>
                      <a:pt x="364" y="308"/>
                    </a:lnTo>
                    <a:lnTo>
                      <a:pt x="387" y="308"/>
                    </a:lnTo>
                    <a:lnTo>
                      <a:pt x="387" y="347"/>
                    </a:lnTo>
                    <a:lnTo>
                      <a:pt x="364" y="347"/>
                    </a:lnTo>
                    <a:close/>
                    <a:moveTo>
                      <a:pt x="439" y="332"/>
                    </a:moveTo>
                    <a:lnTo>
                      <a:pt x="433" y="332"/>
                    </a:lnTo>
                    <a:lnTo>
                      <a:pt x="428" y="332"/>
                    </a:lnTo>
                    <a:lnTo>
                      <a:pt x="422" y="332"/>
                    </a:lnTo>
                    <a:lnTo>
                      <a:pt x="422" y="337"/>
                    </a:lnTo>
                    <a:lnTo>
                      <a:pt x="422" y="342"/>
                    </a:lnTo>
                    <a:lnTo>
                      <a:pt x="428" y="342"/>
                    </a:lnTo>
                    <a:lnTo>
                      <a:pt x="433" y="342"/>
                    </a:lnTo>
                    <a:lnTo>
                      <a:pt x="433" y="337"/>
                    </a:lnTo>
                    <a:lnTo>
                      <a:pt x="439" y="337"/>
                    </a:lnTo>
                    <a:lnTo>
                      <a:pt x="439" y="332"/>
                    </a:lnTo>
                    <a:close/>
                    <a:moveTo>
                      <a:pt x="439" y="342"/>
                    </a:moveTo>
                    <a:lnTo>
                      <a:pt x="433" y="342"/>
                    </a:lnTo>
                    <a:lnTo>
                      <a:pt x="433" y="347"/>
                    </a:lnTo>
                    <a:lnTo>
                      <a:pt x="428" y="347"/>
                    </a:lnTo>
                    <a:lnTo>
                      <a:pt x="422" y="347"/>
                    </a:lnTo>
                    <a:lnTo>
                      <a:pt x="416" y="347"/>
                    </a:lnTo>
                    <a:lnTo>
                      <a:pt x="410" y="347"/>
                    </a:lnTo>
                    <a:lnTo>
                      <a:pt x="405" y="347"/>
                    </a:lnTo>
                    <a:lnTo>
                      <a:pt x="399" y="347"/>
                    </a:lnTo>
                    <a:lnTo>
                      <a:pt x="399" y="342"/>
                    </a:lnTo>
                    <a:lnTo>
                      <a:pt x="399" y="337"/>
                    </a:lnTo>
                    <a:lnTo>
                      <a:pt x="399" y="332"/>
                    </a:lnTo>
                    <a:lnTo>
                      <a:pt x="399" y="327"/>
                    </a:lnTo>
                    <a:lnTo>
                      <a:pt x="405" y="327"/>
                    </a:lnTo>
                    <a:lnTo>
                      <a:pt x="410" y="327"/>
                    </a:lnTo>
                    <a:lnTo>
                      <a:pt x="410" y="322"/>
                    </a:lnTo>
                    <a:lnTo>
                      <a:pt x="416" y="322"/>
                    </a:lnTo>
                    <a:lnTo>
                      <a:pt x="422" y="322"/>
                    </a:lnTo>
                    <a:lnTo>
                      <a:pt x="428" y="32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439" y="317"/>
                    </a:lnTo>
                    <a:lnTo>
                      <a:pt x="433" y="317"/>
                    </a:lnTo>
                    <a:lnTo>
                      <a:pt x="428" y="317"/>
                    </a:lnTo>
                    <a:lnTo>
                      <a:pt x="422" y="317"/>
                    </a:lnTo>
                    <a:lnTo>
                      <a:pt x="399" y="317"/>
                    </a:lnTo>
                    <a:lnTo>
                      <a:pt x="405" y="312"/>
                    </a:lnTo>
                    <a:lnTo>
                      <a:pt x="405" y="308"/>
                    </a:lnTo>
                    <a:lnTo>
                      <a:pt x="410" y="308"/>
                    </a:lnTo>
                    <a:lnTo>
                      <a:pt x="416" y="308"/>
                    </a:lnTo>
                    <a:lnTo>
                      <a:pt x="422" y="308"/>
                    </a:lnTo>
                    <a:lnTo>
                      <a:pt x="428" y="308"/>
                    </a:lnTo>
                    <a:lnTo>
                      <a:pt x="433" y="308"/>
                    </a:lnTo>
                    <a:lnTo>
                      <a:pt x="439" y="308"/>
                    </a:lnTo>
                    <a:lnTo>
                      <a:pt x="445" y="308"/>
                    </a:lnTo>
                    <a:lnTo>
                      <a:pt x="451" y="308"/>
                    </a:lnTo>
                    <a:lnTo>
                      <a:pt x="451" y="312"/>
                    </a:lnTo>
                    <a:lnTo>
                      <a:pt x="456" y="312"/>
                    </a:lnTo>
                    <a:lnTo>
                      <a:pt x="456" y="317"/>
                    </a:lnTo>
                    <a:lnTo>
                      <a:pt x="456" y="322"/>
                    </a:lnTo>
                    <a:lnTo>
                      <a:pt x="462" y="322"/>
                    </a:lnTo>
                    <a:lnTo>
                      <a:pt x="462" y="342"/>
                    </a:lnTo>
                    <a:lnTo>
                      <a:pt x="462" y="347"/>
                    </a:lnTo>
                    <a:lnTo>
                      <a:pt x="439" y="347"/>
                    </a:lnTo>
                    <a:lnTo>
                      <a:pt x="439" y="342"/>
                    </a:lnTo>
                    <a:close/>
                    <a:moveTo>
                      <a:pt x="532" y="327"/>
                    </a:moveTo>
                    <a:lnTo>
                      <a:pt x="532" y="332"/>
                    </a:lnTo>
                    <a:lnTo>
                      <a:pt x="532" y="337"/>
                    </a:lnTo>
                    <a:lnTo>
                      <a:pt x="537" y="337"/>
                    </a:lnTo>
                    <a:lnTo>
                      <a:pt x="543" y="337"/>
                    </a:lnTo>
                    <a:lnTo>
                      <a:pt x="549" y="337"/>
                    </a:lnTo>
                    <a:lnTo>
                      <a:pt x="555" y="337"/>
                    </a:lnTo>
                    <a:lnTo>
                      <a:pt x="555" y="332"/>
                    </a:lnTo>
                    <a:lnTo>
                      <a:pt x="555" y="327"/>
                    </a:lnTo>
                    <a:lnTo>
                      <a:pt x="549" y="327"/>
                    </a:lnTo>
                    <a:lnTo>
                      <a:pt x="543" y="327"/>
                    </a:lnTo>
                    <a:lnTo>
                      <a:pt x="537" y="327"/>
                    </a:lnTo>
                    <a:lnTo>
                      <a:pt x="532" y="322"/>
                    </a:lnTo>
                    <a:lnTo>
                      <a:pt x="526" y="322"/>
                    </a:lnTo>
                    <a:lnTo>
                      <a:pt x="520" y="322"/>
                    </a:lnTo>
                    <a:lnTo>
                      <a:pt x="514" y="317"/>
                    </a:lnTo>
                    <a:lnTo>
                      <a:pt x="508" y="317"/>
                    </a:lnTo>
                    <a:lnTo>
                      <a:pt x="508" y="312"/>
                    </a:lnTo>
                    <a:lnTo>
                      <a:pt x="508" y="308"/>
                    </a:lnTo>
                    <a:lnTo>
                      <a:pt x="508" y="303"/>
                    </a:lnTo>
                    <a:lnTo>
                      <a:pt x="508" y="298"/>
                    </a:lnTo>
                    <a:lnTo>
                      <a:pt x="514" y="298"/>
                    </a:lnTo>
                    <a:lnTo>
                      <a:pt x="514" y="293"/>
                    </a:lnTo>
                    <a:lnTo>
                      <a:pt x="520" y="293"/>
                    </a:lnTo>
                    <a:lnTo>
                      <a:pt x="526" y="293"/>
                    </a:lnTo>
                    <a:lnTo>
                      <a:pt x="526" y="288"/>
                    </a:lnTo>
                    <a:lnTo>
                      <a:pt x="532" y="288"/>
                    </a:lnTo>
                    <a:lnTo>
                      <a:pt x="537" y="288"/>
                    </a:lnTo>
                    <a:lnTo>
                      <a:pt x="543" y="288"/>
                    </a:lnTo>
                    <a:lnTo>
                      <a:pt x="549" y="288"/>
                    </a:lnTo>
                    <a:lnTo>
                      <a:pt x="555" y="288"/>
                    </a:lnTo>
                    <a:lnTo>
                      <a:pt x="560" y="288"/>
                    </a:lnTo>
                    <a:lnTo>
                      <a:pt x="560" y="293"/>
                    </a:lnTo>
                    <a:lnTo>
                      <a:pt x="566" y="293"/>
                    </a:lnTo>
                    <a:lnTo>
                      <a:pt x="572" y="293"/>
                    </a:lnTo>
                    <a:lnTo>
                      <a:pt x="572" y="298"/>
                    </a:lnTo>
                    <a:lnTo>
                      <a:pt x="578" y="298"/>
                    </a:lnTo>
                    <a:lnTo>
                      <a:pt x="578" y="303"/>
                    </a:lnTo>
                    <a:lnTo>
                      <a:pt x="578" y="308"/>
                    </a:lnTo>
                    <a:lnTo>
                      <a:pt x="555" y="308"/>
                    </a:lnTo>
                    <a:lnTo>
                      <a:pt x="555" y="303"/>
                    </a:lnTo>
                    <a:lnTo>
                      <a:pt x="549" y="303"/>
                    </a:lnTo>
                    <a:lnTo>
                      <a:pt x="543" y="303"/>
                    </a:lnTo>
                    <a:lnTo>
                      <a:pt x="543" y="298"/>
                    </a:lnTo>
                    <a:lnTo>
                      <a:pt x="537" y="303"/>
                    </a:lnTo>
                    <a:lnTo>
                      <a:pt x="532" y="303"/>
                    </a:lnTo>
                    <a:lnTo>
                      <a:pt x="532" y="308"/>
                    </a:lnTo>
                    <a:lnTo>
                      <a:pt x="537" y="308"/>
                    </a:lnTo>
                    <a:lnTo>
                      <a:pt x="543" y="308"/>
                    </a:lnTo>
                    <a:lnTo>
                      <a:pt x="543" y="312"/>
                    </a:lnTo>
                    <a:lnTo>
                      <a:pt x="549" y="312"/>
                    </a:lnTo>
                    <a:lnTo>
                      <a:pt x="555" y="312"/>
                    </a:lnTo>
                    <a:lnTo>
                      <a:pt x="560" y="312"/>
                    </a:lnTo>
                    <a:lnTo>
                      <a:pt x="566" y="312"/>
                    </a:lnTo>
                    <a:lnTo>
                      <a:pt x="566" y="317"/>
                    </a:lnTo>
                    <a:lnTo>
                      <a:pt x="572" y="317"/>
                    </a:lnTo>
                    <a:lnTo>
                      <a:pt x="572" y="322"/>
                    </a:lnTo>
                    <a:lnTo>
                      <a:pt x="578" y="322"/>
                    </a:lnTo>
                    <a:lnTo>
                      <a:pt x="578" y="327"/>
                    </a:lnTo>
                    <a:lnTo>
                      <a:pt x="578" y="332"/>
                    </a:lnTo>
                    <a:lnTo>
                      <a:pt x="578" y="337"/>
                    </a:lnTo>
                    <a:lnTo>
                      <a:pt x="578" y="342"/>
                    </a:lnTo>
                    <a:lnTo>
                      <a:pt x="572" y="342"/>
                    </a:lnTo>
                    <a:lnTo>
                      <a:pt x="566" y="347"/>
                    </a:lnTo>
                    <a:lnTo>
                      <a:pt x="560" y="347"/>
                    </a:lnTo>
                    <a:lnTo>
                      <a:pt x="555" y="347"/>
                    </a:lnTo>
                    <a:lnTo>
                      <a:pt x="549" y="347"/>
                    </a:lnTo>
                    <a:lnTo>
                      <a:pt x="543" y="347"/>
                    </a:lnTo>
                    <a:lnTo>
                      <a:pt x="537" y="347"/>
                    </a:lnTo>
                    <a:lnTo>
                      <a:pt x="532" y="347"/>
                    </a:lnTo>
                    <a:lnTo>
                      <a:pt x="526" y="347"/>
                    </a:lnTo>
                    <a:lnTo>
                      <a:pt x="520" y="347"/>
                    </a:lnTo>
                    <a:lnTo>
                      <a:pt x="514" y="347"/>
                    </a:lnTo>
                    <a:lnTo>
                      <a:pt x="514" y="342"/>
                    </a:lnTo>
                    <a:lnTo>
                      <a:pt x="508" y="342"/>
                    </a:lnTo>
                    <a:lnTo>
                      <a:pt x="508" y="337"/>
                    </a:lnTo>
                    <a:lnTo>
                      <a:pt x="508" y="332"/>
                    </a:lnTo>
                    <a:lnTo>
                      <a:pt x="508" y="327"/>
                    </a:lnTo>
                    <a:lnTo>
                      <a:pt x="532" y="327"/>
                    </a:lnTo>
                    <a:close/>
                    <a:moveTo>
                      <a:pt x="612" y="347"/>
                    </a:moveTo>
                    <a:lnTo>
                      <a:pt x="595" y="347"/>
                    </a:lnTo>
                    <a:lnTo>
                      <a:pt x="595" y="332"/>
                    </a:lnTo>
                    <a:lnTo>
                      <a:pt x="612" y="332"/>
                    </a:lnTo>
                    <a:lnTo>
                      <a:pt x="612" y="347"/>
                    </a:lnTo>
                    <a:close/>
                    <a:moveTo>
                      <a:pt x="682" y="322"/>
                    </a:moveTo>
                    <a:lnTo>
                      <a:pt x="670" y="303"/>
                    </a:lnTo>
                    <a:lnTo>
                      <a:pt x="659" y="322"/>
                    </a:lnTo>
                    <a:lnTo>
                      <a:pt x="682" y="322"/>
                    </a:lnTo>
                    <a:close/>
                    <a:moveTo>
                      <a:pt x="647" y="347"/>
                    </a:moveTo>
                    <a:lnTo>
                      <a:pt x="624" y="347"/>
                    </a:lnTo>
                    <a:lnTo>
                      <a:pt x="659" y="288"/>
                    </a:lnTo>
                    <a:lnTo>
                      <a:pt x="682" y="288"/>
                    </a:lnTo>
                    <a:lnTo>
                      <a:pt x="716" y="347"/>
                    </a:lnTo>
                    <a:lnTo>
                      <a:pt x="693" y="347"/>
                    </a:lnTo>
                    <a:lnTo>
                      <a:pt x="687" y="337"/>
                    </a:lnTo>
                    <a:lnTo>
                      <a:pt x="653" y="337"/>
                    </a:lnTo>
                    <a:lnTo>
                      <a:pt x="647" y="347"/>
                    </a:lnTo>
                    <a:close/>
                    <a:moveTo>
                      <a:pt x="745" y="347"/>
                    </a:moveTo>
                    <a:lnTo>
                      <a:pt x="728" y="347"/>
                    </a:lnTo>
                    <a:lnTo>
                      <a:pt x="728" y="332"/>
                    </a:lnTo>
                    <a:lnTo>
                      <a:pt x="745" y="332"/>
                    </a:lnTo>
                    <a:lnTo>
                      <a:pt x="745" y="347"/>
                    </a:lnTo>
                    <a:close/>
                  </a:path>
                </a:pathLst>
              </a:custGeom>
              <a:solidFill>
                <a:srgbClr val="0000FF">
                  <a:alpha val="6117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 useBgFill="1">
          <p:nvSpPr>
            <p:cNvPr id="9227" name="Freeform 9"/>
            <p:cNvSpPr>
              <a:spLocks noChangeAspect="1"/>
            </p:cNvSpPr>
            <p:nvPr/>
          </p:nvSpPr>
          <p:spPr bwMode="auto">
            <a:xfrm>
              <a:off x="2681" y="1924"/>
              <a:ext cx="197" cy="221"/>
            </a:xfrm>
            <a:custGeom>
              <a:avLst/>
              <a:gdLst>
                <a:gd name="T0" fmla="*/ 1773 w 127"/>
                <a:gd name="T1" fmla="*/ 0 h 70"/>
                <a:gd name="T2" fmla="*/ 1773 w 127"/>
                <a:gd name="T3" fmla="*/ 10037 h 70"/>
                <a:gd name="T4" fmla="*/ 1773 w 127"/>
                <a:gd name="T5" fmla="*/ 19767 h 70"/>
                <a:gd name="T6" fmla="*/ 1773 w 127"/>
                <a:gd name="T7" fmla="*/ 24739 h 70"/>
                <a:gd name="T8" fmla="*/ 1691 w 127"/>
                <a:gd name="T9" fmla="*/ 34776 h 70"/>
                <a:gd name="T10" fmla="*/ 1616 w 127"/>
                <a:gd name="T11" fmla="*/ 44494 h 70"/>
                <a:gd name="T12" fmla="*/ 1536 w 127"/>
                <a:gd name="T13" fmla="*/ 49567 h 70"/>
                <a:gd name="T14" fmla="*/ 1367 w 127"/>
                <a:gd name="T15" fmla="*/ 59316 h 70"/>
                <a:gd name="T16" fmla="*/ 1284 w 127"/>
                <a:gd name="T17" fmla="*/ 59316 h 70"/>
                <a:gd name="T18" fmla="*/ 1126 w 127"/>
                <a:gd name="T19" fmla="*/ 64292 h 70"/>
                <a:gd name="T20" fmla="*/ 1042 w 127"/>
                <a:gd name="T21" fmla="*/ 64292 h 70"/>
                <a:gd name="T22" fmla="*/ 892 w 127"/>
                <a:gd name="T23" fmla="*/ 69353 h 70"/>
                <a:gd name="T24" fmla="*/ 726 w 127"/>
                <a:gd name="T25" fmla="*/ 69353 h 70"/>
                <a:gd name="T26" fmla="*/ 486 w 127"/>
                <a:gd name="T27" fmla="*/ 64292 h 70"/>
                <a:gd name="T28" fmla="*/ 324 w 127"/>
                <a:gd name="T29" fmla="*/ 64292 h 70"/>
                <a:gd name="T30" fmla="*/ 231 w 127"/>
                <a:gd name="T31" fmla="*/ 59316 h 70"/>
                <a:gd name="T32" fmla="*/ 82 w 127"/>
                <a:gd name="T33" fmla="*/ 54533 h 70"/>
                <a:gd name="T34" fmla="*/ 82 w 127"/>
                <a:gd name="T35" fmla="*/ 49567 h 70"/>
                <a:gd name="T36" fmla="*/ 0 w 127"/>
                <a:gd name="T37" fmla="*/ 39562 h 70"/>
                <a:gd name="T38" fmla="*/ 0 w 127"/>
                <a:gd name="T39" fmla="*/ 34776 h 70"/>
                <a:gd name="T40" fmla="*/ 0 w 127"/>
                <a:gd name="T41" fmla="*/ 24739 h 70"/>
                <a:gd name="T42" fmla="*/ 82 w 127"/>
                <a:gd name="T43" fmla="*/ 19767 h 70"/>
                <a:gd name="T44" fmla="*/ 169 w 127"/>
                <a:gd name="T45" fmla="*/ 14693 h 70"/>
                <a:gd name="T46" fmla="*/ 231 w 127"/>
                <a:gd name="T47" fmla="*/ 14693 h 70"/>
                <a:gd name="T48" fmla="*/ 324 w 127"/>
                <a:gd name="T49" fmla="*/ 10037 h 70"/>
                <a:gd name="T50" fmla="*/ 486 w 127"/>
                <a:gd name="T51" fmla="*/ 5064 h 70"/>
                <a:gd name="T52" fmla="*/ 555 w 127"/>
                <a:gd name="T53" fmla="*/ 5064 h 70"/>
                <a:gd name="T54" fmla="*/ 726 w 127"/>
                <a:gd name="T55" fmla="*/ 5064 h 70"/>
                <a:gd name="T56" fmla="*/ 811 w 127"/>
                <a:gd name="T57" fmla="*/ 0 h 70"/>
                <a:gd name="T58" fmla="*/ 960 w 127"/>
                <a:gd name="T59" fmla="*/ 0 h 70"/>
                <a:gd name="T60" fmla="*/ 1126 w 127"/>
                <a:gd name="T61" fmla="*/ 0 h 70"/>
                <a:gd name="T62" fmla="*/ 1284 w 127"/>
                <a:gd name="T63" fmla="*/ 0 h 70"/>
                <a:gd name="T64" fmla="*/ 1449 w 127"/>
                <a:gd name="T65" fmla="*/ 0 h 70"/>
                <a:gd name="T66" fmla="*/ 1616 w 127"/>
                <a:gd name="T67" fmla="*/ 0 h 70"/>
                <a:gd name="T68" fmla="*/ 1691 w 127"/>
                <a:gd name="T69" fmla="*/ 0 h 70"/>
                <a:gd name="T70" fmla="*/ 1773 w 127"/>
                <a:gd name="T71" fmla="*/ 0 h 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7" h="70">
                  <a:moveTo>
                    <a:pt x="127" y="0"/>
                  </a:moveTo>
                  <a:lnTo>
                    <a:pt x="127" y="10"/>
                  </a:lnTo>
                  <a:lnTo>
                    <a:pt x="127" y="20"/>
                  </a:lnTo>
                  <a:lnTo>
                    <a:pt x="127" y="25"/>
                  </a:lnTo>
                  <a:lnTo>
                    <a:pt x="121" y="35"/>
                  </a:lnTo>
                  <a:lnTo>
                    <a:pt x="116" y="45"/>
                  </a:lnTo>
                  <a:lnTo>
                    <a:pt x="110" y="50"/>
                  </a:lnTo>
                  <a:lnTo>
                    <a:pt x="98" y="60"/>
                  </a:lnTo>
                  <a:lnTo>
                    <a:pt x="92" y="60"/>
                  </a:lnTo>
                  <a:lnTo>
                    <a:pt x="81" y="65"/>
                  </a:lnTo>
                  <a:lnTo>
                    <a:pt x="75" y="65"/>
                  </a:lnTo>
                  <a:lnTo>
                    <a:pt x="64" y="70"/>
                  </a:lnTo>
                  <a:lnTo>
                    <a:pt x="52" y="70"/>
                  </a:lnTo>
                  <a:lnTo>
                    <a:pt x="35" y="65"/>
                  </a:lnTo>
                  <a:lnTo>
                    <a:pt x="23" y="65"/>
                  </a:lnTo>
                  <a:lnTo>
                    <a:pt x="17" y="60"/>
                  </a:lnTo>
                  <a:lnTo>
                    <a:pt x="6" y="55"/>
                  </a:lnTo>
                  <a:lnTo>
                    <a:pt x="6" y="50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23" y="10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52" y="5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7" y="0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20" name="WordArt 10"/>
          <p:cNvSpPr>
            <a:spLocks noChangeArrowheads="1" noChangeShapeType="1" noTextEdit="1"/>
          </p:cNvSpPr>
          <p:nvPr/>
        </p:nvSpPr>
        <p:spPr bwMode="auto">
          <a:xfrm>
            <a:off x="5724525" y="6453188"/>
            <a:ext cx="30956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E7E6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G- Diretoria de Geração</a:t>
            </a:r>
          </a:p>
        </p:txBody>
      </p:sp>
      <p:sp>
        <p:nvSpPr>
          <p:cNvPr id="884747" name="Rectangle 11"/>
          <p:cNvSpPr>
            <a:spLocks noChangeArrowheads="1"/>
          </p:cNvSpPr>
          <p:nvPr/>
        </p:nvSpPr>
        <p:spPr bwMode="auto">
          <a:xfrm>
            <a:off x="1042988" y="2060575"/>
            <a:ext cx="7632700" cy="174625"/>
          </a:xfrm>
          <a:prstGeom prst="rect">
            <a:avLst/>
          </a:prstGeom>
          <a:gradFill rotWithShape="1">
            <a:gsLst>
              <a:gs pos="0">
                <a:schemeClr val="folHlink">
                  <a:alpha val="61000"/>
                </a:schemeClr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>
                  <a:alpha val="61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pt-BR">
              <a:latin typeface="Arial" charset="0"/>
            </a:endParaRP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1098550" y="1838325"/>
            <a:ext cx="7577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chemeClr val="accent1"/>
                </a:solidFill>
              </a:rPr>
              <a:t>Ações Tomadas pela Emae – Trabalhos Efetuados</a:t>
            </a:r>
            <a:endParaRPr lang="pt-BR" altLang="pt-BR" sz="2000">
              <a:solidFill>
                <a:schemeClr val="accent1"/>
              </a:solidFill>
            </a:endParaRPr>
          </a:p>
        </p:txBody>
      </p:sp>
      <p:sp>
        <p:nvSpPr>
          <p:cNvPr id="884749" name="Text Box 13"/>
          <p:cNvSpPr txBox="1">
            <a:spLocks noChangeArrowheads="1"/>
          </p:cNvSpPr>
          <p:nvPr/>
        </p:nvSpPr>
        <p:spPr bwMode="auto">
          <a:xfrm>
            <a:off x="683568" y="2327275"/>
            <a:ext cx="8136582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Realizadas reuniões com a PMSBC – Solicitado estudo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 a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implantação da linha de ônibus alternativa – Transporte de passageiros até Terminal </a:t>
            </a:r>
            <a:r>
              <a:rPr lang="pt-BR" sz="15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Ferrazópolis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sem passar pela Travessia João Basso;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Estudos demonstram a inviabilidade da linha - Custo de tarifa da ordem de R$19,00 por passageiro.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 PMSBC propõe reorganizar os horários de chegada dos ônibus na Travessia João Basso - Somente um ônibus a cada Travessia (medida impede a superlotação, pois cada ônibus transporta no máximo 150 passageiros);</a:t>
            </a:r>
          </a:p>
          <a:p>
            <a:pPr algn="just" eaLnBrk="1" hangingPunct="1">
              <a:lnSpc>
                <a:spcPct val="150000"/>
              </a:lnSpc>
              <a:buClr>
                <a:srgbClr val="339966"/>
              </a:buClr>
              <a:buFontTx/>
              <a:buChar char="-"/>
              <a:defRPr/>
            </a:pP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 Setembro/2016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 Contratado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projeto de ampliação da Balsa Metálica </a:t>
            </a:r>
            <a:r>
              <a:rPr lang="pt-BR" sz="15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III, </a:t>
            </a:r>
            <a:r>
              <a:rPr lang="pt-BR" sz="1500" b="1" dirty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 300 passageiros, atendendo as Normas de Marinha.</a:t>
            </a:r>
          </a:p>
        </p:txBody>
      </p:sp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971550" y="765175"/>
            <a:ext cx="7345363" cy="519113"/>
          </a:xfrm>
          <a:prstGeom prst="rect">
            <a:avLst/>
          </a:prstGeom>
          <a:solidFill>
            <a:srgbClr val="3366CC">
              <a:alpha val="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>
                <a:solidFill>
                  <a:srgbClr val="3366CC"/>
                </a:solidFill>
                <a:latin typeface="Times New Roman" panose="02020603050405020304" pitchFamily="18" charset="0"/>
              </a:rPr>
              <a:t>Balsas</a:t>
            </a:r>
            <a:endParaRPr lang="pt-BR" altLang="pt-BR" sz="18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5" name="Rectangle 15"/>
          <p:cNvSpPr>
            <a:spLocks noChangeArrowheads="1"/>
          </p:cNvSpPr>
          <p:nvPr/>
        </p:nvSpPr>
        <p:spPr bwMode="auto">
          <a:xfrm>
            <a:off x="5867400" y="908050"/>
            <a:ext cx="280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>
                    <a:alpha val="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solidFill>
                  <a:srgbClr val="3366CC"/>
                </a:solidFill>
                <a:latin typeface="Times New Roman" panose="02020603050405020304" pitchFamily="18" charset="0"/>
              </a:rPr>
              <a:t>Reservatório Billings</a:t>
            </a:r>
            <a:endParaRPr lang="pt-BR" altLang="pt-BR" sz="1400" b="1">
              <a:solidFill>
                <a:srgbClr val="3366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808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xo">
  <a:themeElements>
    <a:clrScheme name="Eixo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Ei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6D5"/>
        </a:solidFill>
        <a:ln>
          <a:noFill/>
        </a:ln>
        <a:effectLst>
          <a:outerShdw dist="107763" dir="13500000" algn="ctr" rotWithShape="0">
            <a:srgbClr val="0000FF">
              <a:alpha val="50000"/>
            </a:srgbClr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6D5"/>
        </a:solidFill>
        <a:ln>
          <a:noFill/>
        </a:ln>
        <a:effectLst>
          <a:outerShdw dist="107763" dir="13500000" algn="ctr" rotWithShape="0">
            <a:srgbClr val="0000FF">
              <a:alpha val="50000"/>
            </a:srgbClr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ixo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ixo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xo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ixo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13518</TotalTime>
  <Words>1529</Words>
  <Application>Microsoft Office PowerPoint</Application>
  <PresentationFormat>Apresentação na tela (4:3)</PresentationFormat>
  <Paragraphs>208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Eixo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Paulo Sérgio de Ponti</Manager>
  <Company>EMAE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Operação e Manutenção de Embarcações</dc:title>
  <dc:subject>Embarcações</dc:subject>
  <dc:creator>Edgard de Noronha Torrezão</dc:creator>
  <cp:lastModifiedBy>Edgard de N. Torrezao</cp:lastModifiedBy>
  <cp:revision>728</cp:revision>
  <cp:lastPrinted>2001-12-03T13:16:46Z</cp:lastPrinted>
  <dcterms:created xsi:type="dcterms:W3CDTF">2002-05-16T11:32:37Z</dcterms:created>
  <dcterms:modified xsi:type="dcterms:W3CDTF">2016-11-08T10:35:13Z</dcterms:modified>
</cp:coreProperties>
</file>